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86868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0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1510" y="1122363"/>
            <a:ext cx="7383780" cy="2387600"/>
          </a:xfrm>
        </p:spPr>
        <p:txBody>
          <a:bodyPr anchor="b"/>
          <a:lstStyle>
            <a:lvl1pPr algn="ctr">
              <a:defRPr sz="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5850" y="3602038"/>
            <a:ext cx="6515100" cy="1655762"/>
          </a:xfrm>
        </p:spPr>
        <p:txBody>
          <a:bodyPr/>
          <a:lstStyle>
            <a:lvl1pPr marL="0" indent="0" algn="ctr">
              <a:buNone/>
              <a:defRPr sz="2280"/>
            </a:lvl1pPr>
            <a:lvl2pPr marL="434340" indent="0" algn="ctr">
              <a:buNone/>
              <a:defRPr sz="1900"/>
            </a:lvl2pPr>
            <a:lvl3pPr marL="868680" indent="0" algn="ctr">
              <a:buNone/>
              <a:defRPr sz="1710"/>
            </a:lvl3pPr>
            <a:lvl4pPr marL="1303020" indent="0" algn="ctr">
              <a:buNone/>
              <a:defRPr sz="1520"/>
            </a:lvl4pPr>
            <a:lvl5pPr marL="1737360" indent="0" algn="ctr">
              <a:buNone/>
              <a:defRPr sz="1520"/>
            </a:lvl5pPr>
            <a:lvl6pPr marL="2171700" indent="0" algn="ctr">
              <a:buNone/>
              <a:defRPr sz="1520"/>
            </a:lvl6pPr>
            <a:lvl7pPr marL="2606040" indent="0" algn="ctr">
              <a:buNone/>
              <a:defRPr sz="1520"/>
            </a:lvl7pPr>
            <a:lvl8pPr marL="3040380" indent="0" algn="ctr">
              <a:buNone/>
              <a:defRPr sz="1520"/>
            </a:lvl8pPr>
            <a:lvl9pPr marL="3474720" indent="0" algn="ctr">
              <a:buNone/>
              <a:defRPr sz="15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7F28-0F12-4406-B20A-72C3B1AADD2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34F7-2BCE-4DA3-93D7-184A8CFCD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13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7F28-0F12-4406-B20A-72C3B1AADD2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34F7-2BCE-4DA3-93D7-184A8CFCD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6492" y="365125"/>
            <a:ext cx="187309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7218" y="365125"/>
            <a:ext cx="551068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7F28-0F12-4406-B20A-72C3B1AADD2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34F7-2BCE-4DA3-93D7-184A8CFCD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75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7F28-0F12-4406-B20A-72C3B1AADD2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34F7-2BCE-4DA3-93D7-184A8CFCD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56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94" y="1709740"/>
            <a:ext cx="7492365" cy="2852737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2694" y="4589465"/>
            <a:ext cx="7492365" cy="1500187"/>
          </a:xfrm>
        </p:spPr>
        <p:txBody>
          <a:bodyPr/>
          <a:lstStyle>
            <a:lvl1pPr marL="0" indent="0">
              <a:buNone/>
              <a:defRPr sz="2280">
                <a:solidFill>
                  <a:schemeClr val="tx1">
                    <a:tint val="82000"/>
                  </a:schemeClr>
                </a:solidFill>
              </a:defRPr>
            </a:lvl1pPr>
            <a:lvl2pPr marL="434340" indent="0">
              <a:buNone/>
              <a:defRPr sz="1900">
                <a:solidFill>
                  <a:schemeClr val="tx1">
                    <a:tint val="82000"/>
                  </a:schemeClr>
                </a:solidFill>
              </a:defRPr>
            </a:lvl2pPr>
            <a:lvl3pPr marL="868680" indent="0">
              <a:buNone/>
              <a:defRPr sz="1710">
                <a:solidFill>
                  <a:schemeClr val="tx1">
                    <a:tint val="82000"/>
                  </a:schemeClr>
                </a:solidFill>
              </a:defRPr>
            </a:lvl3pPr>
            <a:lvl4pPr marL="1303020" indent="0">
              <a:buNone/>
              <a:defRPr sz="1520">
                <a:solidFill>
                  <a:schemeClr val="tx1">
                    <a:tint val="82000"/>
                  </a:schemeClr>
                </a:solidFill>
              </a:defRPr>
            </a:lvl4pPr>
            <a:lvl5pPr marL="1737360" indent="0">
              <a:buNone/>
              <a:defRPr sz="1520">
                <a:solidFill>
                  <a:schemeClr val="tx1">
                    <a:tint val="82000"/>
                  </a:schemeClr>
                </a:solidFill>
              </a:defRPr>
            </a:lvl5pPr>
            <a:lvl6pPr marL="2171700" indent="0">
              <a:buNone/>
              <a:defRPr sz="1520">
                <a:solidFill>
                  <a:schemeClr val="tx1">
                    <a:tint val="82000"/>
                  </a:schemeClr>
                </a:solidFill>
              </a:defRPr>
            </a:lvl6pPr>
            <a:lvl7pPr marL="2606040" indent="0">
              <a:buNone/>
              <a:defRPr sz="1520">
                <a:solidFill>
                  <a:schemeClr val="tx1">
                    <a:tint val="82000"/>
                  </a:schemeClr>
                </a:solidFill>
              </a:defRPr>
            </a:lvl7pPr>
            <a:lvl8pPr marL="3040380" indent="0">
              <a:buNone/>
              <a:defRPr sz="1520">
                <a:solidFill>
                  <a:schemeClr val="tx1">
                    <a:tint val="82000"/>
                  </a:schemeClr>
                </a:solidFill>
              </a:defRPr>
            </a:lvl8pPr>
            <a:lvl9pPr marL="3474720" indent="0">
              <a:buNone/>
              <a:defRPr sz="15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7F28-0F12-4406-B20A-72C3B1AADD2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34F7-2BCE-4DA3-93D7-184A8CFCD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4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7218" y="1825625"/>
            <a:ext cx="369189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7693" y="1825625"/>
            <a:ext cx="369189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7F28-0F12-4406-B20A-72C3B1AADD2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34F7-2BCE-4DA3-93D7-184A8CFCD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01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349" y="365127"/>
            <a:ext cx="749236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350" y="1681163"/>
            <a:ext cx="3674923" cy="82391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34340" indent="0">
              <a:buNone/>
              <a:defRPr sz="1900" b="1"/>
            </a:lvl2pPr>
            <a:lvl3pPr marL="868680" indent="0">
              <a:buNone/>
              <a:defRPr sz="1710" b="1"/>
            </a:lvl3pPr>
            <a:lvl4pPr marL="1303020" indent="0">
              <a:buNone/>
              <a:defRPr sz="1520" b="1"/>
            </a:lvl4pPr>
            <a:lvl5pPr marL="1737360" indent="0">
              <a:buNone/>
              <a:defRPr sz="1520" b="1"/>
            </a:lvl5pPr>
            <a:lvl6pPr marL="2171700" indent="0">
              <a:buNone/>
              <a:defRPr sz="1520" b="1"/>
            </a:lvl6pPr>
            <a:lvl7pPr marL="2606040" indent="0">
              <a:buNone/>
              <a:defRPr sz="1520" b="1"/>
            </a:lvl7pPr>
            <a:lvl8pPr marL="3040380" indent="0">
              <a:buNone/>
              <a:defRPr sz="1520" b="1"/>
            </a:lvl8pPr>
            <a:lvl9pPr marL="3474720" indent="0">
              <a:buNone/>
              <a:defRPr sz="15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350" y="2505075"/>
            <a:ext cx="367492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7693" y="1681163"/>
            <a:ext cx="3693021" cy="82391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34340" indent="0">
              <a:buNone/>
              <a:defRPr sz="1900" b="1"/>
            </a:lvl2pPr>
            <a:lvl3pPr marL="868680" indent="0">
              <a:buNone/>
              <a:defRPr sz="1710" b="1"/>
            </a:lvl3pPr>
            <a:lvl4pPr marL="1303020" indent="0">
              <a:buNone/>
              <a:defRPr sz="1520" b="1"/>
            </a:lvl4pPr>
            <a:lvl5pPr marL="1737360" indent="0">
              <a:buNone/>
              <a:defRPr sz="1520" b="1"/>
            </a:lvl5pPr>
            <a:lvl6pPr marL="2171700" indent="0">
              <a:buNone/>
              <a:defRPr sz="1520" b="1"/>
            </a:lvl6pPr>
            <a:lvl7pPr marL="2606040" indent="0">
              <a:buNone/>
              <a:defRPr sz="1520" b="1"/>
            </a:lvl7pPr>
            <a:lvl8pPr marL="3040380" indent="0">
              <a:buNone/>
              <a:defRPr sz="1520" b="1"/>
            </a:lvl8pPr>
            <a:lvl9pPr marL="3474720" indent="0">
              <a:buNone/>
              <a:defRPr sz="15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7693" y="2505075"/>
            <a:ext cx="369302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7F28-0F12-4406-B20A-72C3B1AADD2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34F7-2BCE-4DA3-93D7-184A8CFCD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4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7F28-0F12-4406-B20A-72C3B1AADD2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34F7-2BCE-4DA3-93D7-184A8CFCD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22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7F28-0F12-4406-B20A-72C3B1AADD2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34F7-2BCE-4DA3-93D7-184A8CFCD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8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349" y="457200"/>
            <a:ext cx="2801719" cy="1600200"/>
          </a:xfrm>
        </p:spPr>
        <p:txBody>
          <a:bodyPr anchor="b"/>
          <a:lstStyle>
            <a:lvl1pPr>
              <a:defRPr sz="30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3021" y="987427"/>
            <a:ext cx="4397693" cy="4873625"/>
          </a:xfrm>
        </p:spPr>
        <p:txBody>
          <a:bodyPr/>
          <a:lstStyle>
            <a:lvl1pPr>
              <a:defRPr sz="3040"/>
            </a:lvl1pPr>
            <a:lvl2pPr>
              <a:defRPr sz="2660"/>
            </a:lvl2pPr>
            <a:lvl3pPr>
              <a:defRPr sz="228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8349" y="2057400"/>
            <a:ext cx="2801719" cy="3811588"/>
          </a:xfrm>
        </p:spPr>
        <p:txBody>
          <a:bodyPr/>
          <a:lstStyle>
            <a:lvl1pPr marL="0" indent="0">
              <a:buNone/>
              <a:defRPr sz="1520"/>
            </a:lvl1pPr>
            <a:lvl2pPr marL="434340" indent="0">
              <a:buNone/>
              <a:defRPr sz="1330"/>
            </a:lvl2pPr>
            <a:lvl3pPr marL="868680" indent="0">
              <a:buNone/>
              <a:defRPr sz="1140"/>
            </a:lvl3pPr>
            <a:lvl4pPr marL="1303020" indent="0">
              <a:buNone/>
              <a:defRPr sz="950"/>
            </a:lvl4pPr>
            <a:lvl5pPr marL="1737360" indent="0">
              <a:buNone/>
              <a:defRPr sz="950"/>
            </a:lvl5pPr>
            <a:lvl6pPr marL="2171700" indent="0">
              <a:buNone/>
              <a:defRPr sz="950"/>
            </a:lvl6pPr>
            <a:lvl7pPr marL="2606040" indent="0">
              <a:buNone/>
              <a:defRPr sz="950"/>
            </a:lvl7pPr>
            <a:lvl8pPr marL="3040380" indent="0">
              <a:buNone/>
              <a:defRPr sz="950"/>
            </a:lvl8pPr>
            <a:lvl9pPr marL="3474720" indent="0">
              <a:buNone/>
              <a:defRPr sz="9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7F28-0F12-4406-B20A-72C3B1AADD2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34F7-2BCE-4DA3-93D7-184A8CFCD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4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349" y="457200"/>
            <a:ext cx="2801719" cy="1600200"/>
          </a:xfrm>
        </p:spPr>
        <p:txBody>
          <a:bodyPr anchor="b"/>
          <a:lstStyle>
            <a:lvl1pPr>
              <a:defRPr sz="30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93021" y="987427"/>
            <a:ext cx="4397693" cy="4873625"/>
          </a:xfrm>
        </p:spPr>
        <p:txBody>
          <a:bodyPr anchor="t"/>
          <a:lstStyle>
            <a:lvl1pPr marL="0" indent="0">
              <a:buNone/>
              <a:defRPr sz="3040"/>
            </a:lvl1pPr>
            <a:lvl2pPr marL="434340" indent="0">
              <a:buNone/>
              <a:defRPr sz="2660"/>
            </a:lvl2pPr>
            <a:lvl3pPr marL="868680" indent="0">
              <a:buNone/>
              <a:defRPr sz="2280"/>
            </a:lvl3pPr>
            <a:lvl4pPr marL="1303020" indent="0">
              <a:buNone/>
              <a:defRPr sz="1900"/>
            </a:lvl4pPr>
            <a:lvl5pPr marL="1737360" indent="0">
              <a:buNone/>
              <a:defRPr sz="1900"/>
            </a:lvl5pPr>
            <a:lvl6pPr marL="2171700" indent="0">
              <a:buNone/>
              <a:defRPr sz="1900"/>
            </a:lvl6pPr>
            <a:lvl7pPr marL="2606040" indent="0">
              <a:buNone/>
              <a:defRPr sz="1900"/>
            </a:lvl7pPr>
            <a:lvl8pPr marL="3040380" indent="0">
              <a:buNone/>
              <a:defRPr sz="1900"/>
            </a:lvl8pPr>
            <a:lvl9pPr marL="3474720" indent="0">
              <a:buNone/>
              <a:defRPr sz="19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8349" y="2057400"/>
            <a:ext cx="2801719" cy="3811588"/>
          </a:xfrm>
        </p:spPr>
        <p:txBody>
          <a:bodyPr/>
          <a:lstStyle>
            <a:lvl1pPr marL="0" indent="0">
              <a:buNone/>
              <a:defRPr sz="1520"/>
            </a:lvl1pPr>
            <a:lvl2pPr marL="434340" indent="0">
              <a:buNone/>
              <a:defRPr sz="1330"/>
            </a:lvl2pPr>
            <a:lvl3pPr marL="868680" indent="0">
              <a:buNone/>
              <a:defRPr sz="1140"/>
            </a:lvl3pPr>
            <a:lvl4pPr marL="1303020" indent="0">
              <a:buNone/>
              <a:defRPr sz="950"/>
            </a:lvl4pPr>
            <a:lvl5pPr marL="1737360" indent="0">
              <a:buNone/>
              <a:defRPr sz="950"/>
            </a:lvl5pPr>
            <a:lvl6pPr marL="2171700" indent="0">
              <a:buNone/>
              <a:defRPr sz="950"/>
            </a:lvl6pPr>
            <a:lvl7pPr marL="2606040" indent="0">
              <a:buNone/>
              <a:defRPr sz="950"/>
            </a:lvl7pPr>
            <a:lvl8pPr marL="3040380" indent="0">
              <a:buNone/>
              <a:defRPr sz="950"/>
            </a:lvl8pPr>
            <a:lvl9pPr marL="3474720" indent="0">
              <a:buNone/>
              <a:defRPr sz="9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7F28-0F12-4406-B20A-72C3B1AADD2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134F7-2BCE-4DA3-93D7-184A8CFCD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2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7218" y="365127"/>
            <a:ext cx="74923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7218" y="1825625"/>
            <a:ext cx="749236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218" y="6356352"/>
            <a:ext cx="19545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DB7F28-0F12-4406-B20A-72C3B1AADD26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7503" y="6356352"/>
            <a:ext cx="2931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35053" y="6356352"/>
            <a:ext cx="19545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134F7-2BCE-4DA3-93D7-184A8CFCD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6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68680" rtl="0" eaLnBrk="1" latinLnBrk="0" hangingPunct="1">
        <a:lnSpc>
          <a:spcPct val="90000"/>
        </a:lnSpc>
        <a:spcBef>
          <a:spcPct val="0"/>
        </a:spcBef>
        <a:buNone/>
        <a:defRPr sz="41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7170" indent="-217170" algn="l" defTabSz="868680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1pPr>
      <a:lvl2pPr marL="651510" indent="-217170" algn="l" defTabSz="86868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217170" algn="l" defTabSz="86868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20190" indent="-217170" algn="l" defTabSz="86868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4pPr>
      <a:lvl5pPr marL="1954530" indent="-217170" algn="l" defTabSz="86868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5pPr>
      <a:lvl6pPr marL="2388870" indent="-217170" algn="l" defTabSz="86868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6pPr>
      <a:lvl7pPr marL="2823210" indent="-217170" algn="l" defTabSz="86868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7pPr>
      <a:lvl8pPr marL="3257550" indent="-217170" algn="l" defTabSz="86868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691890" indent="-217170" algn="l" defTabSz="868680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868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1pPr>
      <a:lvl2pPr marL="434340" algn="l" defTabSz="86868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2pPr>
      <a:lvl3pPr marL="868680" algn="l" defTabSz="86868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3pPr>
      <a:lvl4pPr marL="1303020" algn="l" defTabSz="86868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4pPr>
      <a:lvl5pPr marL="1737360" algn="l" defTabSz="86868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5pPr>
      <a:lvl6pPr marL="2171700" algn="l" defTabSz="86868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6pPr>
      <a:lvl7pPr marL="2606040" algn="l" defTabSz="86868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7pPr>
      <a:lvl8pPr marL="3040380" algn="l" defTabSz="86868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474720" algn="l" defTabSz="868680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00EB3-1B16-8D48-5232-CC57BC92F0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F60ED-9497-B435-B46B-5105527E80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alking in front of a green and white background&#10;&#10;Description automatically generated">
            <a:extLst>
              <a:ext uri="{FF2B5EF4-FFF2-40B4-BE49-F238E27FC236}">
                <a16:creationId xmlns:a16="http://schemas.microsoft.com/office/drawing/2014/main" id="{C19F4919-8E1E-350D-1083-5685783EB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1" y="171451"/>
            <a:ext cx="8445978" cy="652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69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A5725-A1B3-6093-305C-617E88145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dvertisement for a corporate event&#10;&#10;Description automatically generated">
            <a:extLst>
              <a:ext uri="{FF2B5EF4-FFF2-40B4-BE49-F238E27FC236}">
                <a16:creationId xmlns:a16="http://schemas.microsoft.com/office/drawing/2014/main" id="{6D441941-3BB6-2571-D966-3587415F5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3"/>
            <a:ext cx="8686800" cy="67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83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A8F12-3BDF-974D-7060-E7FBA1A8F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dvertisement for a corporate event&#10;&#10;Description automatically generated">
            <a:extLst>
              <a:ext uri="{FF2B5EF4-FFF2-40B4-BE49-F238E27FC236}">
                <a16:creationId xmlns:a16="http://schemas.microsoft.com/office/drawing/2014/main" id="{66184EFC-722F-2431-1DE7-57F720EB5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3"/>
            <a:ext cx="8686800" cy="67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30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163D2-30BE-523B-E398-E4C4BCB03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romotional event&#10;&#10;Description automatically generated">
            <a:extLst>
              <a:ext uri="{FF2B5EF4-FFF2-40B4-BE49-F238E27FC236}">
                <a16:creationId xmlns:a16="http://schemas.microsoft.com/office/drawing/2014/main" id="{68AC61B4-D975-3685-6643-89C10F004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3"/>
            <a:ext cx="8686800" cy="67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55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24BF2-FF72-1BFF-351F-343446DED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7EB415C-4CCA-A952-F2D6-3C640FBA5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3"/>
            <a:ext cx="8686800" cy="67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27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FA400-3C94-C8D2-261D-9FD34DC8A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81AE03DE-BB8A-7A14-CAB4-EC444E0A3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3"/>
            <a:ext cx="8686800" cy="67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9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89E4C-097F-0DAA-F94B-DAD269AC9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yout of a room&#10;&#10;Description automatically generated">
            <a:extLst>
              <a:ext uri="{FF2B5EF4-FFF2-40B4-BE49-F238E27FC236}">
                <a16:creationId xmlns:a16="http://schemas.microsoft.com/office/drawing/2014/main" id="{9958ECAB-C187-6DF4-08AF-78BA535B0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3"/>
            <a:ext cx="8686800" cy="67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82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208C632A-C8AE-355A-D14B-3558100BE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3"/>
            <a:ext cx="8686800" cy="67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39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event&#10;&#10;Description automatically generated">
            <a:extLst>
              <a:ext uri="{FF2B5EF4-FFF2-40B4-BE49-F238E27FC236}">
                <a16:creationId xmlns:a16="http://schemas.microsoft.com/office/drawing/2014/main" id="{517BC573-877D-E3B4-B218-CF4484A36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3"/>
            <a:ext cx="8686800" cy="67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36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B35B8-A92E-2515-FC08-901125305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dvertisement for a sports club&#10;&#10;Description automatically generated">
            <a:extLst>
              <a:ext uri="{FF2B5EF4-FFF2-40B4-BE49-F238E27FC236}">
                <a16:creationId xmlns:a16="http://schemas.microsoft.com/office/drawing/2014/main" id="{09B3C1A0-ADA6-7261-84E0-593FB688D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3"/>
            <a:ext cx="8686800" cy="67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54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1F56C-BF43-0636-B544-BF30B19F6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dvertisement for a small group&#10;&#10;Description automatically generated">
            <a:extLst>
              <a:ext uri="{FF2B5EF4-FFF2-40B4-BE49-F238E27FC236}">
                <a16:creationId xmlns:a16="http://schemas.microsoft.com/office/drawing/2014/main" id="{BAEF2CA8-BC4F-997E-F419-3F06E3475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3"/>
            <a:ext cx="8686800" cy="67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4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ED96D-A97D-8F9F-8E6B-841536035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A9DE2F19-E7F3-1B79-AB9B-59E338B37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3"/>
            <a:ext cx="8686800" cy="67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88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DC5E7-F5E7-EC99-210C-9BDB6ABAF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dvertisement for a youth party&#10;&#10;Description automatically generated">
            <a:extLst>
              <a:ext uri="{FF2B5EF4-FFF2-40B4-BE49-F238E27FC236}">
                <a16:creationId xmlns:a16="http://schemas.microsoft.com/office/drawing/2014/main" id="{556E2636-F6AF-F6DC-1D5C-B0EF42B54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3"/>
            <a:ext cx="8686800" cy="67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54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0F1AA-E8C4-CF12-4D3B-08CC82021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dvertisement for a party&#10;&#10;Description automatically generated">
            <a:extLst>
              <a:ext uri="{FF2B5EF4-FFF2-40B4-BE49-F238E27FC236}">
                <a16:creationId xmlns:a16="http://schemas.microsoft.com/office/drawing/2014/main" id="{B2AE1E42-9A49-E439-3843-06D6DF063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3"/>
            <a:ext cx="8686800" cy="67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97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678C8-89D3-514F-A5B8-E86E1EF94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orange advertisement with white text&#10;&#10;Description automatically generated">
            <a:extLst>
              <a:ext uri="{FF2B5EF4-FFF2-40B4-BE49-F238E27FC236}">
                <a16:creationId xmlns:a16="http://schemas.microsoft.com/office/drawing/2014/main" id="{947DB5C0-61DB-4E8A-E0D6-987D7E180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3"/>
            <a:ext cx="8686800" cy="67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47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Yi</dc:creator>
  <cp:lastModifiedBy>David Yi</cp:lastModifiedBy>
  <cp:revision>1</cp:revision>
  <dcterms:created xsi:type="dcterms:W3CDTF">2025-01-09T17:34:53Z</dcterms:created>
  <dcterms:modified xsi:type="dcterms:W3CDTF">2025-01-09T18:31:08Z</dcterms:modified>
</cp:coreProperties>
</file>