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media/image1.png" ContentType="image/png"/>
  <Override PartName="/ppt/media/image7.jpeg" ContentType="image/jpeg"/>
  <Override PartName="/ppt/media/image2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0058400" cy="77724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9052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2920" y="4173120"/>
            <a:ext cx="9052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2920" y="41731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41520" y="41731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291456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63640" y="1818720"/>
            <a:ext cx="291456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24360" y="1818720"/>
            <a:ext cx="291456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2920" y="4173120"/>
            <a:ext cx="291456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63640" y="4173120"/>
            <a:ext cx="291456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24360" y="4173120"/>
            <a:ext cx="291456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2920" y="1818720"/>
            <a:ext cx="9052200" cy="450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9052200" cy="4507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4507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4507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2920" y="309960"/>
            <a:ext cx="9052200" cy="6015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4507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2920" y="41731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2920" y="1818720"/>
            <a:ext cx="9052200" cy="450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4507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41520" y="41731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2920" y="4173120"/>
            <a:ext cx="9052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9052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2920" y="4173120"/>
            <a:ext cx="9052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2920" y="41731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41520" y="41731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291456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63640" y="1818720"/>
            <a:ext cx="291456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24360" y="1818720"/>
            <a:ext cx="291456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2920" y="4173120"/>
            <a:ext cx="291456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63640" y="4173120"/>
            <a:ext cx="291456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24360" y="4173120"/>
            <a:ext cx="291456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502920" y="1818720"/>
            <a:ext cx="9052200" cy="4507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9052200" cy="4507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4507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4507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9052200" cy="4507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502920" y="309960"/>
            <a:ext cx="9052200" cy="6015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4507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502920" y="41731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4507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141520" y="41731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502920" y="4173120"/>
            <a:ext cx="9052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9052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02920" y="4173120"/>
            <a:ext cx="9052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502920" y="41731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5141520" y="41731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291456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563640" y="1818720"/>
            <a:ext cx="291456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624360" y="1818720"/>
            <a:ext cx="291456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502920" y="4173120"/>
            <a:ext cx="291456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563640" y="4173120"/>
            <a:ext cx="291456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624360" y="4173120"/>
            <a:ext cx="291456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4507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4507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2920" y="309960"/>
            <a:ext cx="9052200" cy="6015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4507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2920" y="41731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4507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41520" y="41731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41520" y="1818720"/>
            <a:ext cx="4417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2920" y="4173120"/>
            <a:ext cx="9052200" cy="2149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9052200" cy="4507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9052200" cy="4507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bg object 16"/>
          <p:cNvSpPr/>
          <p:nvPr/>
        </p:nvSpPr>
        <p:spPr>
          <a:xfrm>
            <a:off x="0" y="0"/>
            <a:ext cx="4240800" cy="7770240"/>
          </a:xfrm>
          <a:custGeom>
            <a:avLst/>
            <a:gdLst/>
            <a:ahLst/>
            <a:rect l="l" t="t" r="r" b="b"/>
            <a:pathLst>
              <a:path w="4243070" h="7772400">
                <a:moveTo>
                  <a:pt x="4242816" y="0"/>
                </a:moveTo>
                <a:lnTo>
                  <a:pt x="0" y="0"/>
                </a:lnTo>
                <a:lnTo>
                  <a:pt x="0" y="7772400"/>
                </a:lnTo>
                <a:lnTo>
                  <a:pt x="4242816" y="7772400"/>
                </a:lnTo>
                <a:lnTo>
                  <a:pt x="4242816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2920" y="309960"/>
            <a:ext cx="9052200" cy="1297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2920" y="1818720"/>
            <a:ext cx="9052200" cy="4507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hyperlink" Target="mailto:info@xgolfwestdesmoines.com" TargetMode="External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hyperlink" Target="mailto:info@xgolfwestdesmoines.com" TargetMode="External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object 2"/>
          <p:cNvSpPr/>
          <p:nvPr/>
        </p:nvSpPr>
        <p:spPr>
          <a:xfrm>
            <a:off x="9719640" y="7319520"/>
            <a:ext cx="42120" cy="13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ts val="1066"/>
              </a:lnSpc>
            </a:pPr>
            <a:r>
              <a:rPr b="1" lang="en-US" sz="1000" spc="-211" strike="noStrike">
                <a:solidFill>
                  <a:srgbClr val="231f20"/>
                </a:solidFill>
                <a:latin typeface="Arial"/>
                <a:ea typeface="DejaVu Sans"/>
              </a:rPr>
              <a:t>1</a:t>
            </a:r>
            <a:endParaRPr b="0" lang="en-US" sz="1000" spc="-1" strike="noStrike">
              <a:latin typeface="Arial"/>
            </a:endParaRPr>
          </a:p>
        </p:txBody>
      </p:sp>
      <p:grpSp>
        <p:nvGrpSpPr>
          <p:cNvPr id="116" name="object 3"/>
          <p:cNvGrpSpPr/>
          <p:nvPr/>
        </p:nvGrpSpPr>
        <p:grpSpPr>
          <a:xfrm>
            <a:off x="-10440" y="0"/>
            <a:ext cx="10056240" cy="7770240"/>
            <a:chOff x="-10440" y="0"/>
            <a:chExt cx="10056240" cy="7770240"/>
          </a:xfrm>
        </p:grpSpPr>
        <p:pic>
          <p:nvPicPr>
            <p:cNvPr id="117" name="object 4" descr=""/>
            <p:cNvPicPr/>
            <p:nvPr/>
          </p:nvPicPr>
          <p:blipFill>
            <a:blip r:embed="rId1"/>
            <a:stretch/>
          </p:blipFill>
          <p:spPr>
            <a:xfrm>
              <a:off x="-10440" y="0"/>
              <a:ext cx="10056240" cy="7770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8" name="object 5"/>
            <p:cNvSpPr/>
            <p:nvPr/>
          </p:nvSpPr>
          <p:spPr>
            <a:xfrm>
              <a:off x="-10440" y="0"/>
              <a:ext cx="6034680" cy="6550920"/>
            </a:xfrm>
            <a:custGeom>
              <a:avLst/>
              <a:gdLst/>
              <a:ahLst/>
              <a:rect l="l" t="t" r="r" b="b"/>
              <a:pathLst>
                <a:path w="6036945" h="6553200">
                  <a:moveTo>
                    <a:pt x="3482525" y="0"/>
                  </a:moveTo>
                  <a:lnTo>
                    <a:pt x="0" y="0"/>
                  </a:lnTo>
                  <a:lnTo>
                    <a:pt x="0" y="4394919"/>
                  </a:lnTo>
                  <a:lnTo>
                    <a:pt x="2132700" y="6412261"/>
                  </a:lnTo>
                  <a:lnTo>
                    <a:pt x="2170719" y="6445423"/>
                  </a:lnTo>
                  <a:lnTo>
                    <a:pt x="2209176" y="6472991"/>
                  </a:lnTo>
                  <a:lnTo>
                    <a:pt x="2248726" y="6495153"/>
                  </a:lnTo>
                  <a:lnTo>
                    <a:pt x="2290025" y="6512095"/>
                  </a:lnTo>
                  <a:lnTo>
                    <a:pt x="2333729" y="6524003"/>
                  </a:lnTo>
                  <a:lnTo>
                    <a:pt x="2380493" y="6531066"/>
                  </a:lnTo>
                  <a:lnTo>
                    <a:pt x="2430972" y="6533470"/>
                  </a:lnTo>
                  <a:lnTo>
                    <a:pt x="5824093" y="6552798"/>
                  </a:lnTo>
                  <a:lnTo>
                    <a:pt x="6036464" y="6552583"/>
                  </a:lnTo>
                  <a:lnTo>
                    <a:pt x="1107810" y="1856745"/>
                  </a:lnTo>
                  <a:lnTo>
                    <a:pt x="1154905" y="1815307"/>
                  </a:lnTo>
                  <a:lnTo>
                    <a:pt x="1174515" y="1798329"/>
                  </a:lnTo>
                  <a:lnTo>
                    <a:pt x="1193408" y="1782946"/>
                  </a:lnTo>
                  <a:lnTo>
                    <a:pt x="3482525" y="0"/>
                  </a:lnTo>
                  <a:close/>
                </a:path>
              </a:pathLst>
            </a:custGeom>
            <a:solidFill>
              <a:srgbClr val="016a3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9" name="object 6"/>
          <p:cNvSpPr/>
          <p:nvPr/>
        </p:nvSpPr>
        <p:spPr>
          <a:xfrm>
            <a:off x="5943600" y="6172200"/>
            <a:ext cx="4929840" cy="161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>
              <a:lnSpc>
                <a:spcPct val="100000"/>
              </a:lnSpc>
            </a:pPr>
            <a:r>
              <a:rPr b="0" lang="en-US" sz="2100" spc="-245" strike="noStrike">
                <a:solidFill>
                  <a:srgbClr val="ffffff"/>
                </a:solidFill>
                <a:latin typeface="Arial"/>
                <a:ea typeface="DejaVu Sans"/>
              </a:rPr>
              <a:t>165 S Jordan Creek Pkwy Suite 135</a:t>
            </a:r>
            <a:endParaRPr b="0" lang="en-US" sz="2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100" spc="-245" strike="noStrike">
                <a:solidFill>
                  <a:srgbClr val="ffffff"/>
                </a:solidFill>
                <a:latin typeface="Arial"/>
                <a:ea typeface="DejaVu Sans"/>
              </a:rPr>
              <a:t>West Des Moines, IA 50266</a:t>
            </a:r>
            <a:endParaRPr b="0" lang="en-US" sz="2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100" spc="-245" strike="noStrike">
                <a:solidFill>
                  <a:srgbClr val="ffffff"/>
                </a:solidFill>
                <a:latin typeface="Arial"/>
                <a:ea typeface="DejaVu Sans"/>
              </a:rPr>
              <a:t>(515) 218 7729</a:t>
            </a:r>
            <a:endParaRPr b="0" lang="en-US" sz="2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100" spc="-245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2"/>
              </a:rPr>
              <a:t>info@xgolfwestdesmoines.com</a:t>
            </a:r>
            <a:endParaRPr b="0" lang="en-US" sz="2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100" spc="-245" strike="noStrike">
                <a:solidFill>
                  <a:srgbClr val="ffffff"/>
                </a:solidFill>
                <a:latin typeface="Arial"/>
                <a:ea typeface="DejaVu Sans"/>
              </a:rPr>
              <a:t>www.xgolfwestdesmoines.com</a:t>
            </a:r>
            <a:endParaRPr b="0" lang="en-US" sz="2100" spc="-1" strike="noStrike">
              <a:latin typeface="Arial"/>
            </a:endParaRPr>
          </a:p>
        </p:txBody>
      </p:sp>
      <p:grpSp>
        <p:nvGrpSpPr>
          <p:cNvPr id="120" name="object 7"/>
          <p:cNvGrpSpPr/>
          <p:nvPr/>
        </p:nvGrpSpPr>
        <p:grpSpPr>
          <a:xfrm>
            <a:off x="571320" y="515880"/>
            <a:ext cx="9485280" cy="3582720"/>
            <a:chOff x="571320" y="515880"/>
            <a:chExt cx="9485280" cy="3582720"/>
          </a:xfrm>
        </p:grpSpPr>
        <p:sp>
          <p:nvSpPr>
            <p:cNvPr id="121" name="object 8"/>
            <p:cNvSpPr/>
            <p:nvPr/>
          </p:nvSpPr>
          <p:spPr>
            <a:xfrm>
              <a:off x="571320" y="2385720"/>
              <a:ext cx="6161040" cy="1712880"/>
            </a:xfrm>
            <a:custGeom>
              <a:avLst/>
              <a:gdLst/>
              <a:ahLst/>
              <a:rect l="l" t="t" r="r" b="b"/>
              <a:pathLst>
                <a:path w="6163309" h="1715135">
                  <a:moveTo>
                    <a:pt x="504634" y="0"/>
                  </a:moveTo>
                  <a:lnTo>
                    <a:pt x="12" y="0"/>
                  </a:lnTo>
                  <a:lnTo>
                    <a:pt x="12" y="742340"/>
                  </a:lnTo>
                  <a:lnTo>
                    <a:pt x="504634" y="742340"/>
                  </a:lnTo>
                  <a:lnTo>
                    <a:pt x="504634" y="579691"/>
                  </a:lnTo>
                  <a:lnTo>
                    <a:pt x="182473" y="579691"/>
                  </a:lnTo>
                  <a:lnTo>
                    <a:pt x="182473" y="449364"/>
                  </a:lnTo>
                  <a:lnTo>
                    <a:pt x="457720" y="449364"/>
                  </a:lnTo>
                  <a:lnTo>
                    <a:pt x="457720" y="286715"/>
                  </a:lnTo>
                  <a:lnTo>
                    <a:pt x="182473" y="286715"/>
                  </a:lnTo>
                  <a:lnTo>
                    <a:pt x="182473" y="162648"/>
                  </a:lnTo>
                  <a:lnTo>
                    <a:pt x="504634" y="162648"/>
                  </a:lnTo>
                  <a:lnTo>
                    <a:pt x="504634" y="0"/>
                  </a:lnTo>
                  <a:close/>
                  <a:moveTo>
                    <a:pt x="630783" y="966063"/>
                  </a:moveTo>
                  <a:lnTo>
                    <a:pt x="431647" y="966063"/>
                  </a:lnTo>
                  <a:lnTo>
                    <a:pt x="315912" y="1232966"/>
                  </a:lnTo>
                  <a:lnTo>
                    <a:pt x="199148" y="966063"/>
                  </a:lnTo>
                  <a:lnTo>
                    <a:pt x="0" y="966063"/>
                  </a:lnTo>
                  <a:lnTo>
                    <a:pt x="224167" y="1406042"/>
                  </a:lnTo>
                  <a:lnTo>
                    <a:pt x="224167" y="1708404"/>
                  </a:lnTo>
                  <a:lnTo>
                    <a:pt x="406628" y="1708404"/>
                  </a:lnTo>
                  <a:lnTo>
                    <a:pt x="406628" y="1406042"/>
                  </a:lnTo>
                  <a:lnTo>
                    <a:pt x="494804" y="1232966"/>
                  </a:lnTo>
                  <a:lnTo>
                    <a:pt x="630783" y="966063"/>
                  </a:lnTo>
                  <a:close/>
                  <a:moveTo>
                    <a:pt x="1138529" y="579691"/>
                  </a:moveTo>
                  <a:lnTo>
                    <a:pt x="826782" y="579691"/>
                  </a:lnTo>
                  <a:lnTo>
                    <a:pt x="826782" y="0"/>
                  </a:lnTo>
                  <a:lnTo>
                    <a:pt x="644334" y="0"/>
                  </a:lnTo>
                  <a:lnTo>
                    <a:pt x="644334" y="742340"/>
                  </a:lnTo>
                  <a:lnTo>
                    <a:pt x="1138529" y="742340"/>
                  </a:lnTo>
                  <a:lnTo>
                    <a:pt x="1138529" y="579691"/>
                  </a:lnTo>
                  <a:close/>
                  <a:moveTo>
                    <a:pt x="1236548" y="1337233"/>
                  </a:moveTo>
                  <a:lnTo>
                    <a:pt x="1236192" y="1277150"/>
                  </a:lnTo>
                  <a:lnTo>
                    <a:pt x="1233728" y="1221778"/>
                  </a:lnTo>
                  <a:lnTo>
                    <a:pt x="1227035" y="1170813"/>
                  </a:lnTo>
                  <a:lnTo>
                    <a:pt x="1213993" y="1123924"/>
                  </a:lnTo>
                  <a:lnTo>
                    <a:pt x="1192504" y="1080808"/>
                  </a:lnTo>
                  <a:lnTo>
                    <a:pt x="1160437" y="1041133"/>
                  </a:lnTo>
                  <a:lnTo>
                    <a:pt x="1127252" y="1012266"/>
                  </a:lnTo>
                  <a:lnTo>
                    <a:pt x="1090917" y="989533"/>
                  </a:lnTo>
                  <a:lnTo>
                    <a:pt x="1054087" y="974572"/>
                  </a:lnTo>
                  <a:lnTo>
                    <a:pt x="1054087" y="1337233"/>
                  </a:lnTo>
                  <a:lnTo>
                    <a:pt x="1052195" y="1419682"/>
                  </a:lnTo>
                  <a:lnTo>
                    <a:pt x="1046784" y="1470558"/>
                  </a:lnTo>
                  <a:lnTo>
                    <a:pt x="1026985" y="1518653"/>
                  </a:lnTo>
                  <a:lnTo>
                    <a:pt x="977569" y="1549298"/>
                  </a:lnTo>
                  <a:lnTo>
                    <a:pt x="953998" y="1552016"/>
                  </a:lnTo>
                  <a:lnTo>
                    <a:pt x="930427" y="1549298"/>
                  </a:lnTo>
                  <a:lnTo>
                    <a:pt x="893445" y="1531340"/>
                  </a:lnTo>
                  <a:lnTo>
                    <a:pt x="869746" y="1500136"/>
                  </a:lnTo>
                  <a:lnTo>
                    <a:pt x="855802" y="1419682"/>
                  </a:lnTo>
                  <a:lnTo>
                    <a:pt x="853909" y="1337233"/>
                  </a:lnTo>
                  <a:lnTo>
                    <a:pt x="855802" y="1254633"/>
                  </a:lnTo>
                  <a:lnTo>
                    <a:pt x="861212" y="1203388"/>
                  </a:lnTo>
                  <a:lnTo>
                    <a:pt x="881011" y="1154772"/>
                  </a:lnTo>
                  <a:lnTo>
                    <a:pt x="930427" y="1125016"/>
                  </a:lnTo>
                  <a:lnTo>
                    <a:pt x="953998" y="1122451"/>
                  </a:lnTo>
                  <a:lnTo>
                    <a:pt x="977569" y="1125016"/>
                  </a:lnTo>
                  <a:lnTo>
                    <a:pt x="1014552" y="1142250"/>
                  </a:lnTo>
                  <a:lnTo>
                    <a:pt x="1038250" y="1173467"/>
                  </a:lnTo>
                  <a:lnTo>
                    <a:pt x="1052195" y="1254633"/>
                  </a:lnTo>
                  <a:lnTo>
                    <a:pt x="1054087" y="1337233"/>
                  </a:lnTo>
                  <a:lnTo>
                    <a:pt x="1054087" y="974572"/>
                  </a:lnTo>
                  <a:lnTo>
                    <a:pt x="1050531" y="973124"/>
                  </a:lnTo>
                  <a:lnTo>
                    <a:pt x="1005192" y="963155"/>
                  </a:lnTo>
                  <a:lnTo>
                    <a:pt x="953998" y="959802"/>
                  </a:lnTo>
                  <a:lnTo>
                    <a:pt x="902804" y="963155"/>
                  </a:lnTo>
                  <a:lnTo>
                    <a:pt x="857465" y="973124"/>
                  </a:lnTo>
                  <a:lnTo>
                    <a:pt x="817079" y="989533"/>
                  </a:lnTo>
                  <a:lnTo>
                    <a:pt x="780745" y="1012266"/>
                  </a:lnTo>
                  <a:lnTo>
                    <a:pt x="747560" y="1041133"/>
                  </a:lnTo>
                  <a:lnTo>
                    <a:pt x="715492" y="1080808"/>
                  </a:lnTo>
                  <a:lnTo>
                    <a:pt x="694004" y="1123924"/>
                  </a:lnTo>
                  <a:lnTo>
                    <a:pt x="680961" y="1170813"/>
                  </a:lnTo>
                  <a:lnTo>
                    <a:pt x="674268" y="1221778"/>
                  </a:lnTo>
                  <a:lnTo>
                    <a:pt x="671804" y="1277150"/>
                  </a:lnTo>
                  <a:lnTo>
                    <a:pt x="671449" y="1337233"/>
                  </a:lnTo>
                  <a:lnTo>
                    <a:pt x="671804" y="1397330"/>
                  </a:lnTo>
                  <a:lnTo>
                    <a:pt x="674268" y="1452689"/>
                  </a:lnTo>
                  <a:lnTo>
                    <a:pt x="680961" y="1503667"/>
                  </a:lnTo>
                  <a:lnTo>
                    <a:pt x="694004" y="1550543"/>
                  </a:lnTo>
                  <a:lnTo>
                    <a:pt x="715492" y="1593672"/>
                  </a:lnTo>
                  <a:lnTo>
                    <a:pt x="747560" y="1633334"/>
                  </a:lnTo>
                  <a:lnTo>
                    <a:pt x="780745" y="1662214"/>
                  </a:lnTo>
                  <a:lnTo>
                    <a:pt x="817079" y="1684934"/>
                  </a:lnTo>
                  <a:lnTo>
                    <a:pt x="857465" y="1701355"/>
                  </a:lnTo>
                  <a:lnTo>
                    <a:pt x="902804" y="1711312"/>
                  </a:lnTo>
                  <a:lnTo>
                    <a:pt x="953998" y="1714665"/>
                  </a:lnTo>
                  <a:lnTo>
                    <a:pt x="1005192" y="1711312"/>
                  </a:lnTo>
                  <a:lnTo>
                    <a:pt x="1050531" y="1701355"/>
                  </a:lnTo>
                  <a:lnTo>
                    <a:pt x="1090917" y="1684934"/>
                  </a:lnTo>
                  <a:lnTo>
                    <a:pt x="1127252" y="1662214"/>
                  </a:lnTo>
                  <a:lnTo>
                    <a:pt x="1160437" y="1633334"/>
                  </a:lnTo>
                  <a:lnTo>
                    <a:pt x="1192504" y="1593672"/>
                  </a:lnTo>
                  <a:lnTo>
                    <a:pt x="1213269" y="1552016"/>
                  </a:lnTo>
                  <a:lnTo>
                    <a:pt x="1227035" y="1503667"/>
                  </a:lnTo>
                  <a:lnTo>
                    <a:pt x="1233728" y="1452689"/>
                  </a:lnTo>
                  <a:lnTo>
                    <a:pt x="1236192" y="1397330"/>
                  </a:lnTo>
                  <a:lnTo>
                    <a:pt x="1236548" y="1337233"/>
                  </a:lnTo>
                  <a:close/>
                  <a:moveTo>
                    <a:pt x="1759915" y="0"/>
                  </a:moveTo>
                  <a:lnTo>
                    <a:pt x="1255280" y="0"/>
                  </a:lnTo>
                  <a:lnTo>
                    <a:pt x="1255280" y="742340"/>
                  </a:lnTo>
                  <a:lnTo>
                    <a:pt x="1759915" y="742340"/>
                  </a:lnTo>
                  <a:lnTo>
                    <a:pt x="1759915" y="579691"/>
                  </a:lnTo>
                  <a:lnTo>
                    <a:pt x="1437741" y="579691"/>
                  </a:lnTo>
                  <a:lnTo>
                    <a:pt x="1437741" y="449364"/>
                  </a:lnTo>
                  <a:lnTo>
                    <a:pt x="1712988" y="449364"/>
                  </a:lnTo>
                  <a:lnTo>
                    <a:pt x="1712988" y="286715"/>
                  </a:lnTo>
                  <a:lnTo>
                    <a:pt x="1437741" y="286715"/>
                  </a:lnTo>
                  <a:lnTo>
                    <a:pt x="1437741" y="162648"/>
                  </a:lnTo>
                  <a:lnTo>
                    <a:pt x="1759915" y="162648"/>
                  </a:lnTo>
                  <a:lnTo>
                    <a:pt x="1759915" y="0"/>
                  </a:lnTo>
                  <a:close/>
                  <a:moveTo>
                    <a:pt x="1923618" y="966063"/>
                  </a:moveTo>
                  <a:lnTo>
                    <a:pt x="1741170" y="966063"/>
                  </a:lnTo>
                  <a:lnTo>
                    <a:pt x="1741170" y="1443583"/>
                  </a:lnTo>
                  <a:lnTo>
                    <a:pt x="1734032" y="1489557"/>
                  </a:lnTo>
                  <a:lnTo>
                    <a:pt x="1713801" y="1523606"/>
                  </a:lnTo>
                  <a:lnTo>
                    <a:pt x="1682229" y="1544751"/>
                  </a:lnTo>
                  <a:lnTo>
                    <a:pt x="1641081" y="1552016"/>
                  </a:lnTo>
                  <a:lnTo>
                    <a:pt x="1600250" y="1544751"/>
                  </a:lnTo>
                  <a:lnTo>
                    <a:pt x="1569402" y="1523606"/>
                  </a:lnTo>
                  <a:lnTo>
                    <a:pt x="1549882" y="1489557"/>
                  </a:lnTo>
                  <a:lnTo>
                    <a:pt x="1543075" y="1443583"/>
                  </a:lnTo>
                  <a:lnTo>
                    <a:pt x="1543075" y="966063"/>
                  </a:lnTo>
                  <a:lnTo>
                    <a:pt x="1360614" y="966063"/>
                  </a:lnTo>
                  <a:lnTo>
                    <a:pt x="1360614" y="1447749"/>
                  </a:lnTo>
                  <a:lnTo>
                    <a:pt x="1365148" y="1499743"/>
                  </a:lnTo>
                  <a:lnTo>
                    <a:pt x="1378229" y="1547037"/>
                  </a:lnTo>
                  <a:lnTo>
                    <a:pt x="1399032" y="1589239"/>
                  </a:lnTo>
                  <a:lnTo>
                    <a:pt x="1426768" y="1625993"/>
                  </a:lnTo>
                  <a:lnTo>
                    <a:pt x="1460614" y="1656905"/>
                  </a:lnTo>
                  <a:lnTo>
                    <a:pt x="1499781" y="1681619"/>
                  </a:lnTo>
                  <a:lnTo>
                    <a:pt x="1543456" y="1699729"/>
                  </a:lnTo>
                  <a:lnTo>
                    <a:pt x="1590814" y="1710867"/>
                  </a:lnTo>
                  <a:lnTo>
                    <a:pt x="1641081" y="1714665"/>
                  </a:lnTo>
                  <a:lnTo>
                    <a:pt x="1691411" y="1710867"/>
                  </a:lnTo>
                  <a:lnTo>
                    <a:pt x="1738972" y="1699729"/>
                  </a:lnTo>
                  <a:lnTo>
                    <a:pt x="1782914" y="1681619"/>
                  </a:lnTo>
                  <a:lnTo>
                    <a:pt x="1822399" y="1656905"/>
                  </a:lnTo>
                  <a:lnTo>
                    <a:pt x="1856600" y="1625993"/>
                  </a:lnTo>
                  <a:lnTo>
                    <a:pt x="1884654" y="1589239"/>
                  </a:lnTo>
                  <a:lnTo>
                    <a:pt x="1903247" y="1552016"/>
                  </a:lnTo>
                  <a:lnTo>
                    <a:pt x="1905749" y="1547037"/>
                  </a:lnTo>
                  <a:lnTo>
                    <a:pt x="1919008" y="1499743"/>
                  </a:lnTo>
                  <a:lnTo>
                    <a:pt x="1923618" y="1447749"/>
                  </a:lnTo>
                  <a:lnTo>
                    <a:pt x="1923618" y="966063"/>
                  </a:lnTo>
                  <a:close/>
                  <a:moveTo>
                    <a:pt x="2451138" y="0"/>
                  </a:moveTo>
                  <a:lnTo>
                    <a:pt x="2261387" y="0"/>
                  </a:lnTo>
                  <a:lnTo>
                    <a:pt x="2138362" y="414959"/>
                  </a:lnTo>
                  <a:lnTo>
                    <a:pt x="2013242" y="0"/>
                  </a:lnTo>
                  <a:lnTo>
                    <a:pt x="1824532" y="0"/>
                  </a:lnTo>
                  <a:lnTo>
                    <a:pt x="2069541" y="742340"/>
                  </a:lnTo>
                  <a:lnTo>
                    <a:pt x="2205088" y="742340"/>
                  </a:lnTo>
                  <a:lnTo>
                    <a:pt x="2313597" y="414959"/>
                  </a:lnTo>
                  <a:lnTo>
                    <a:pt x="2451138" y="0"/>
                  </a:lnTo>
                  <a:close/>
                  <a:moveTo>
                    <a:pt x="2658656" y="1708404"/>
                  </a:moveTo>
                  <a:lnTo>
                    <a:pt x="2515387" y="1432115"/>
                  </a:lnTo>
                  <a:lnTo>
                    <a:pt x="2498090" y="1398752"/>
                  </a:lnTo>
                  <a:lnTo>
                    <a:pt x="2533091" y="1377086"/>
                  </a:lnTo>
                  <a:lnTo>
                    <a:pt x="2565882" y="1347012"/>
                  </a:lnTo>
                  <a:lnTo>
                    <a:pt x="2593276" y="1308366"/>
                  </a:lnTo>
                  <a:lnTo>
                    <a:pt x="2604986" y="1278851"/>
                  </a:lnTo>
                  <a:lnTo>
                    <a:pt x="2612059" y="1261033"/>
                  </a:lnTo>
                  <a:lnTo>
                    <a:pt x="2619032" y="1204823"/>
                  </a:lnTo>
                  <a:lnTo>
                    <a:pt x="2615768" y="1164513"/>
                  </a:lnTo>
                  <a:lnTo>
                    <a:pt x="2606840" y="1128712"/>
                  </a:lnTo>
                  <a:lnTo>
                    <a:pt x="2606040" y="1125499"/>
                  </a:lnTo>
                  <a:lnTo>
                    <a:pt x="2589961" y="1088707"/>
                  </a:lnTo>
                  <a:lnTo>
                    <a:pt x="2567609" y="1055065"/>
                  </a:lnTo>
                  <a:lnTo>
                    <a:pt x="2539123" y="1025474"/>
                  </a:lnTo>
                  <a:lnTo>
                    <a:pt x="2504579" y="1000861"/>
                  </a:lnTo>
                  <a:lnTo>
                    <a:pt x="2464092" y="982141"/>
                  </a:lnTo>
                  <a:lnTo>
                    <a:pt x="2436571" y="975080"/>
                  </a:lnTo>
                  <a:lnTo>
                    <a:pt x="2436571" y="1203782"/>
                  </a:lnTo>
                  <a:lnTo>
                    <a:pt x="2431224" y="1231785"/>
                  </a:lnTo>
                  <a:lnTo>
                    <a:pt x="2415717" y="1255788"/>
                  </a:lnTo>
                  <a:lnTo>
                    <a:pt x="2390825" y="1272552"/>
                  </a:lnTo>
                  <a:lnTo>
                    <a:pt x="2357336" y="1278851"/>
                  </a:lnTo>
                  <a:lnTo>
                    <a:pt x="2254110" y="1278851"/>
                  </a:lnTo>
                  <a:lnTo>
                    <a:pt x="2254110" y="1128712"/>
                  </a:lnTo>
                  <a:lnTo>
                    <a:pt x="2357336" y="1128712"/>
                  </a:lnTo>
                  <a:lnTo>
                    <a:pt x="2390825" y="1135024"/>
                  </a:lnTo>
                  <a:lnTo>
                    <a:pt x="2415717" y="1151788"/>
                  </a:lnTo>
                  <a:lnTo>
                    <a:pt x="2431224" y="1175778"/>
                  </a:lnTo>
                  <a:lnTo>
                    <a:pt x="2436571" y="1203782"/>
                  </a:lnTo>
                  <a:lnTo>
                    <a:pt x="2436571" y="975080"/>
                  </a:lnTo>
                  <a:lnTo>
                    <a:pt x="2417749" y="970241"/>
                  </a:lnTo>
                  <a:lnTo>
                    <a:pt x="2365679" y="966063"/>
                  </a:lnTo>
                  <a:lnTo>
                    <a:pt x="2071662" y="966063"/>
                  </a:lnTo>
                  <a:lnTo>
                    <a:pt x="2071662" y="1708404"/>
                  </a:lnTo>
                  <a:lnTo>
                    <a:pt x="2254110" y="1708404"/>
                  </a:lnTo>
                  <a:lnTo>
                    <a:pt x="2254110" y="1432115"/>
                  </a:lnTo>
                  <a:lnTo>
                    <a:pt x="2315629" y="1432115"/>
                  </a:lnTo>
                  <a:lnTo>
                    <a:pt x="2446998" y="1708404"/>
                  </a:lnTo>
                  <a:lnTo>
                    <a:pt x="2658656" y="1708404"/>
                  </a:lnTo>
                  <a:close/>
                  <a:moveTo>
                    <a:pt x="3099651" y="742340"/>
                  </a:moveTo>
                  <a:lnTo>
                    <a:pt x="3059442" y="631825"/>
                  </a:lnTo>
                  <a:lnTo>
                    <a:pt x="3004070" y="479602"/>
                  </a:lnTo>
                  <a:lnTo>
                    <a:pt x="2932011" y="281508"/>
                  </a:lnTo>
                  <a:lnTo>
                    <a:pt x="2829610" y="0"/>
                  </a:lnTo>
                  <a:lnTo>
                    <a:pt x="2823349" y="0"/>
                  </a:lnTo>
                  <a:lnTo>
                    <a:pt x="2823349" y="479602"/>
                  </a:lnTo>
                  <a:lnTo>
                    <a:pt x="2696159" y="479602"/>
                  </a:lnTo>
                  <a:lnTo>
                    <a:pt x="2759760" y="281508"/>
                  </a:lnTo>
                  <a:lnTo>
                    <a:pt x="2823349" y="479602"/>
                  </a:lnTo>
                  <a:lnTo>
                    <a:pt x="2823349" y="0"/>
                  </a:lnTo>
                  <a:lnTo>
                    <a:pt x="2689898" y="0"/>
                  </a:lnTo>
                  <a:lnTo>
                    <a:pt x="2419858" y="742340"/>
                  </a:lnTo>
                  <a:lnTo>
                    <a:pt x="2610662" y="742340"/>
                  </a:lnTo>
                  <a:lnTo>
                    <a:pt x="2646108" y="631825"/>
                  </a:lnTo>
                  <a:lnTo>
                    <a:pt x="2873400" y="631825"/>
                  </a:lnTo>
                  <a:lnTo>
                    <a:pt x="2908846" y="742340"/>
                  </a:lnTo>
                  <a:lnTo>
                    <a:pt x="3099651" y="742340"/>
                  </a:lnTo>
                  <a:close/>
                  <a:moveTo>
                    <a:pt x="3497923" y="966063"/>
                  </a:moveTo>
                  <a:lnTo>
                    <a:pt x="2993301" y="966063"/>
                  </a:lnTo>
                  <a:lnTo>
                    <a:pt x="2993301" y="1708404"/>
                  </a:lnTo>
                  <a:lnTo>
                    <a:pt x="3497923" y="1708404"/>
                  </a:lnTo>
                  <a:lnTo>
                    <a:pt x="3497923" y="1545755"/>
                  </a:lnTo>
                  <a:lnTo>
                    <a:pt x="3175762" y="1545755"/>
                  </a:lnTo>
                  <a:lnTo>
                    <a:pt x="3175762" y="1415427"/>
                  </a:lnTo>
                  <a:lnTo>
                    <a:pt x="3451009" y="1415427"/>
                  </a:lnTo>
                  <a:lnTo>
                    <a:pt x="3451009" y="1252778"/>
                  </a:lnTo>
                  <a:lnTo>
                    <a:pt x="3175762" y="1252778"/>
                  </a:lnTo>
                  <a:lnTo>
                    <a:pt x="3175762" y="1128712"/>
                  </a:lnTo>
                  <a:lnTo>
                    <a:pt x="3497923" y="1128712"/>
                  </a:lnTo>
                  <a:lnTo>
                    <a:pt x="3497923" y="966063"/>
                  </a:lnTo>
                  <a:close/>
                  <a:moveTo>
                    <a:pt x="3615740" y="0"/>
                  </a:moveTo>
                  <a:lnTo>
                    <a:pt x="3068370" y="0"/>
                  </a:lnTo>
                  <a:lnTo>
                    <a:pt x="3068370" y="162648"/>
                  </a:lnTo>
                  <a:lnTo>
                    <a:pt x="3250819" y="162648"/>
                  </a:lnTo>
                  <a:lnTo>
                    <a:pt x="3250819" y="742340"/>
                  </a:lnTo>
                  <a:lnTo>
                    <a:pt x="3433280" y="742340"/>
                  </a:lnTo>
                  <a:lnTo>
                    <a:pt x="3433280" y="162648"/>
                  </a:lnTo>
                  <a:lnTo>
                    <a:pt x="3615740" y="162648"/>
                  </a:lnTo>
                  <a:lnTo>
                    <a:pt x="3615740" y="0"/>
                  </a:lnTo>
                  <a:close/>
                  <a:moveTo>
                    <a:pt x="4189158" y="966063"/>
                  </a:moveTo>
                  <a:lnTo>
                    <a:pt x="3999407" y="966063"/>
                  </a:lnTo>
                  <a:lnTo>
                    <a:pt x="3876370" y="1381023"/>
                  </a:lnTo>
                  <a:lnTo>
                    <a:pt x="3751262" y="966063"/>
                  </a:lnTo>
                  <a:lnTo>
                    <a:pt x="3562553" y="966063"/>
                  </a:lnTo>
                  <a:lnTo>
                    <a:pt x="3807561" y="1708404"/>
                  </a:lnTo>
                  <a:lnTo>
                    <a:pt x="3943108" y="1708404"/>
                  </a:lnTo>
                  <a:lnTo>
                    <a:pt x="4051617" y="1381023"/>
                  </a:lnTo>
                  <a:lnTo>
                    <a:pt x="4189158" y="966063"/>
                  </a:lnTo>
                  <a:close/>
                  <a:moveTo>
                    <a:pt x="4237126" y="0"/>
                  </a:moveTo>
                  <a:lnTo>
                    <a:pt x="3732492" y="0"/>
                  </a:lnTo>
                  <a:lnTo>
                    <a:pt x="3732492" y="742340"/>
                  </a:lnTo>
                  <a:lnTo>
                    <a:pt x="4237126" y="742340"/>
                  </a:lnTo>
                  <a:lnTo>
                    <a:pt x="4237126" y="579691"/>
                  </a:lnTo>
                  <a:lnTo>
                    <a:pt x="3914952" y="579691"/>
                  </a:lnTo>
                  <a:lnTo>
                    <a:pt x="3914952" y="449364"/>
                  </a:lnTo>
                  <a:lnTo>
                    <a:pt x="4190200" y="449364"/>
                  </a:lnTo>
                  <a:lnTo>
                    <a:pt x="4190200" y="286715"/>
                  </a:lnTo>
                  <a:lnTo>
                    <a:pt x="3914952" y="286715"/>
                  </a:lnTo>
                  <a:lnTo>
                    <a:pt x="3914952" y="162648"/>
                  </a:lnTo>
                  <a:lnTo>
                    <a:pt x="4237126" y="162648"/>
                  </a:lnTo>
                  <a:lnTo>
                    <a:pt x="4237126" y="0"/>
                  </a:lnTo>
                  <a:close/>
                  <a:moveTo>
                    <a:pt x="4779276" y="966063"/>
                  </a:moveTo>
                  <a:lnTo>
                    <a:pt x="4274642" y="966063"/>
                  </a:lnTo>
                  <a:lnTo>
                    <a:pt x="4274642" y="1708404"/>
                  </a:lnTo>
                  <a:lnTo>
                    <a:pt x="4779276" y="1708404"/>
                  </a:lnTo>
                  <a:lnTo>
                    <a:pt x="4779276" y="1545755"/>
                  </a:lnTo>
                  <a:lnTo>
                    <a:pt x="4457103" y="1545755"/>
                  </a:lnTo>
                  <a:lnTo>
                    <a:pt x="4457103" y="1415427"/>
                  </a:lnTo>
                  <a:lnTo>
                    <a:pt x="4732350" y="1415427"/>
                  </a:lnTo>
                  <a:lnTo>
                    <a:pt x="4732350" y="1252778"/>
                  </a:lnTo>
                  <a:lnTo>
                    <a:pt x="4457103" y="1252778"/>
                  </a:lnTo>
                  <a:lnTo>
                    <a:pt x="4457103" y="1128712"/>
                  </a:lnTo>
                  <a:lnTo>
                    <a:pt x="4779276" y="1128712"/>
                  </a:lnTo>
                  <a:lnTo>
                    <a:pt x="4779276" y="966063"/>
                  </a:lnTo>
                  <a:close/>
                  <a:moveTo>
                    <a:pt x="5498655" y="966063"/>
                  </a:moveTo>
                  <a:lnTo>
                    <a:pt x="5316194" y="966063"/>
                  </a:lnTo>
                  <a:lnTo>
                    <a:pt x="5316194" y="1339316"/>
                  </a:lnTo>
                  <a:lnTo>
                    <a:pt x="5313540" y="1335151"/>
                  </a:lnTo>
                  <a:lnTo>
                    <a:pt x="5078476" y="966063"/>
                  </a:lnTo>
                  <a:lnTo>
                    <a:pt x="4918964" y="966063"/>
                  </a:lnTo>
                  <a:lnTo>
                    <a:pt x="4918964" y="1708404"/>
                  </a:lnTo>
                  <a:lnTo>
                    <a:pt x="5101425" y="1708404"/>
                  </a:lnTo>
                  <a:lnTo>
                    <a:pt x="5101425" y="1335151"/>
                  </a:lnTo>
                  <a:lnTo>
                    <a:pt x="5339131" y="1708404"/>
                  </a:lnTo>
                  <a:lnTo>
                    <a:pt x="5498655" y="1708404"/>
                  </a:lnTo>
                  <a:lnTo>
                    <a:pt x="5498655" y="1339316"/>
                  </a:lnTo>
                  <a:lnTo>
                    <a:pt x="5498655" y="966063"/>
                  </a:lnTo>
                  <a:close/>
                  <a:moveTo>
                    <a:pt x="6162789" y="966063"/>
                  </a:moveTo>
                  <a:lnTo>
                    <a:pt x="5615419" y="966063"/>
                  </a:lnTo>
                  <a:lnTo>
                    <a:pt x="5615419" y="1128712"/>
                  </a:lnTo>
                  <a:lnTo>
                    <a:pt x="5797880" y="1128712"/>
                  </a:lnTo>
                  <a:lnTo>
                    <a:pt x="5797880" y="1708404"/>
                  </a:lnTo>
                  <a:lnTo>
                    <a:pt x="5980328" y="1708404"/>
                  </a:lnTo>
                  <a:lnTo>
                    <a:pt x="5980328" y="1128712"/>
                  </a:lnTo>
                  <a:lnTo>
                    <a:pt x="6162789" y="1128712"/>
                  </a:lnTo>
                  <a:lnTo>
                    <a:pt x="6162789" y="96606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" name="object 9"/>
            <p:cNvSpPr/>
            <p:nvPr/>
          </p:nvSpPr>
          <p:spPr>
            <a:xfrm>
              <a:off x="5792760" y="515880"/>
              <a:ext cx="4263840" cy="2230560"/>
            </a:xfrm>
            <a:custGeom>
              <a:avLst/>
              <a:gdLst/>
              <a:ahLst/>
              <a:rect l="l" t="t" r="r" b="b"/>
              <a:pathLst>
                <a:path w="4265930" h="2232660">
                  <a:moveTo>
                    <a:pt x="3316592" y="1616533"/>
                  </a:moveTo>
                  <a:lnTo>
                    <a:pt x="3266762" y="1606472"/>
                  </a:lnTo>
                  <a:lnTo>
                    <a:pt x="3226071" y="1579037"/>
                  </a:lnTo>
                  <a:lnTo>
                    <a:pt x="3198636" y="1538346"/>
                  </a:lnTo>
                  <a:lnTo>
                    <a:pt x="3188576" y="1488517"/>
                  </a:lnTo>
                  <a:lnTo>
                    <a:pt x="3198636" y="1438687"/>
                  </a:lnTo>
                  <a:lnTo>
                    <a:pt x="3226071" y="1397996"/>
                  </a:lnTo>
                  <a:lnTo>
                    <a:pt x="3266762" y="1370561"/>
                  </a:lnTo>
                  <a:lnTo>
                    <a:pt x="3316592" y="1360501"/>
                  </a:lnTo>
                  <a:lnTo>
                    <a:pt x="3366421" y="1370561"/>
                  </a:lnTo>
                  <a:lnTo>
                    <a:pt x="3407113" y="1397996"/>
                  </a:lnTo>
                  <a:lnTo>
                    <a:pt x="3434548" y="1438687"/>
                  </a:lnTo>
                  <a:lnTo>
                    <a:pt x="3444608" y="1488517"/>
                  </a:lnTo>
                  <a:lnTo>
                    <a:pt x="3434548" y="1538346"/>
                  </a:lnTo>
                  <a:lnTo>
                    <a:pt x="3407113" y="1579037"/>
                  </a:lnTo>
                  <a:lnTo>
                    <a:pt x="3366421" y="1606472"/>
                  </a:lnTo>
                  <a:lnTo>
                    <a:pt x="3316592" y="1616533"/>
                  </a:lnTo>
                  <a:moveTo>
                    <a:pt x="3387852" y="1381659"/>
                  </a:moveTo>
                  <a:lnTo>
                    <a:pt x="4265673" y="0"/>
                  </a:lnTo>
                  <a:moveTo>
                    <a:pt x="3406140" y="1578255"/>
                  </a:moveTo>
                  <a:lnTo>
                    <a:pt x="3709784" y="1890853"/>
                  </a:lnTo>
                  <a:moveTo>
                    <a:pt x="2830068" y="1135914"/>
                  </a:moveTo>
                  <a:lnTo>
                    <a:pt x="2780238" y="1125854"/>
                  </a:lnTo>
                  <a:lnTo>
                    <a:pt x="2739547" y="1098419"/>
                  </a:lnTo>
                  <a:lnTo>
                    <a:pt x="2712112" y="1057727"/>
                  </a:lnTo>
                  <a:lnTo>
                    <a:pt x="2702052" y="1007898"/>
                  </a:lnTo>
                  <a:lnTo>
                    <a:pt x="2712112" y="958068"/>
                  </a:lnTo>
                  <a:lnTo>
                    <a:pt x="2739547" y="917377"/>
                  </a:lnTo>
                  <a:lnTo>
                    <a:pt x="2780238" y="889942"/>
                  </a:lnTo>
                  <a:lnTo>
                    <a:pt x="2830068" y="879882"/>
                  </a:lnTo>
                  <a:lnTo>
                    <a:pt x="2879897" y="889942"/>
                  </a:lnTo>
                  <a:lnTo>
                    <a:pt x="2920588" y="917377"/>
                  </a:lnTo>
                  <a:lnTo>
                    <a:pt x="2948023" y="958068"/>
                  </a:lnTo>
                  <a:lnTo>
                    <a:pt x="2958084" y="1007898"/>
                  </a:lnTo>
                  <a:lnTo>
                    <a:pt x="2948023" y="1057727"/>
                  </a:lnTo>
                  <a:lnTo>
                    <a:pt x="2920588" y="1098419"/>
                  </a:lnTo>
                  <a:lnTo>
                    <a:pt x="2879897" y="1125854"/>
                  </a:lnTo>
                  <a:lnTo>
                    <a:pt x="2830068" y="1135914"/>
                  </a:lnTo>
                  <a:moveTo>
                    <a:pt x="253352" y="2084909"/>
                  </a:moveTo>
                  <a:lnTo>
                    <a:pt x="3191256" y="1514247"/>
                  </a:lnTo>
                  <a:moveTo>
                    <a:pt x="128016" y="2232051"/>
                  </a:moveTo>
                  <a:lnTo>
                    <a:pt x="78186" y="2221991"/>
                  </a:lnTo>
                  <a:lnTo>
                    <a:pt x="37495" y="2194556"/>
                  </a:lnTo>
                  <a:lnTo>
                    <a:pt x="10060" y="2153864"/>
                  </a:lnTo>
                  <a:lnTo>
                    <a:pt x="0" y="2104035"/>
                  </a:lnTo>
                  <a:lnTo>
                    <a:pt x="10060" y="2054205"/>
                  </a:lnTo>
                  <a:lnTo>
                    <a:pt x="37495" y="2013514"/>
                  </a:lnTo>
                  <a:lnTo>
                    <a:pt x="78186" y="1986079"/>
                  </a:lnTo>
                  <a:lnTo>
                    <a:pt x="128016" y="1976019"/>
                  </a:lnTo>
                  <a:lnTo>
                    <a:pt x="177845" y="1986079"/>
                  </a:lnTo>
                  <a:lnTo>
                    <a:pt x="218536" y="2013514"/>
                  </a:lnTo>
                  <a:lnTo>
                    <a:pt x="245971" y="2054205"/>
                  </a:lnTo>
                  <a:lnTo>
                    <a:pt x="256031" y="2104035"/>
                  </a:lnTo>
                  <a:lnTo>
                    <a:pt x="245971" y="2153864"/>
                  </a:lnTo>
                  <a:lnTo>
                    <a:pt x="218536" y="2194556"/>
                  </a:lnTo>
                  <a:lnTo>
                    <a:pt x="177845" y="2221991"/>
                  </a:lnTo>
                  <a:lnTo>
                    <a:pt x="128016" y="2232051"/>
                  </a:lnTo>
                  <a:moveTo>
                    <a:pt x="3799332" y="2108607"/>
                  </a:moveTo>
                  <a:lnTo>
                    <a:pt x="3749502" y="2098547"/>
                  </a:lnTo>
                  <a:lnTo>
                    <a:pt x="3708811" y="2071112"/>
                  </a:lnTo>
                  <a:lnTo>
                    <a:pt x="3681376" y="2030420"/>
                  </a:lnTo>
                  <a:lnTo>
                    <a:pt x="3671316" y="1980591"/>
                  </a:lnTo>
                  <a:lnTo>
                    <a:pt x="3681376" y="1930761"/>
                  </a:lnTo>
                  <a:lnTo>
                    <a:pt x="3708811" y="1890070"/>
                  </a:lnTo>
                  <a:lnTo>
                    <a:pt x="3749502" y="1862635"/>
                  </a:lnTo>
                  <a:lnTo>
                    <a:pt x="3799332" y="1852575"/>
                  </a:lnTo>
                  <a:lnTo>
                    <a:pt x="3849161" y="1862635"/>
                  </a:lnTo>
                  <a:lnTo>
                    <a:pt x="3889852" y="1890070"/>
                  </a:lnTo>
                  <a:lnTo>
                    <a:pt x="3917287" y="1930761"/>
                  </a:lnTo>
                  <a:lnTo>
                    <a:pt x="3927348" y="1980591"/>
                  </a:lnTo>
                  <a:lnTo>
                    <a:pt x="3917287" y="2030420"/>
                  </a:lnTo>
                  <a:lnTo>
                    <a:pt x="3889852" y="2071112"/>
                  </a:lnTo>
                  <a:lnTo>
                    <a:pt x="3849161" y="2098547"/>
                  </a:lnTo>
                  <a:lnTo>
                    <a:pt x="3799332" y="2108607"/>
                  </a:lnTo>
                  <a:moveTo>
                    <a:pt x="2922562" y="1095820"/>
                  </a:moveTo>
                  <a:lnTo>
                    <a:pt x="3224314" y="1397559"/>
                  </a:lnTo>
                </a:path>
              </a:pathLst>
            </a:custGeom>
            <a:noFill/>
            <a:ln w="6350">
              <a:solidFill>
                <a:srgbClr val="95979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3" name="object 8_0"/>
          <p:cNvSpPr/>
          <p:nvPr/>
        </p:nvSpPr>
        <p:spPr>
          <a:xfrm>
            <a:off x="6025320" y="5257800"/>
            <a:ext cx="2794320" cy="913320"/>
          </a:xfrm>
          <a:custGeom>
            <a:avLst/>
            <a:gdLst/>
            <a:ahLst/>
            <a:rect l="l" t="t" r="r" b="b"/>
            <a:pathLst>
              <a:path w="2567940" h="782954">
                <a:moveTo>
                  <a:pt x="425907" y="610133"/>
                </a:moveTo>
                <a:lnTo>
                  <a:pt x="180632" y="377812"/>
                </a:lnTo>
                <a:lnTo>
                  <a:pt x="0" y="377812"/>
                </a:lnTo>
                <a:lnTo>
                  <a:pt x="245884" y="611022"/>
                </a:lnTo>
                <a:lnTo>
                  <a:pt x="26047" y="781265"/>
                </a:lnTo>
                <a:lnTo>
                  <a:pt x="26797" y="782815"/>
                </a:lnTo>
                <a:lnTo>
                  <a:pt x="205219" y="781253"/>
                </a:lnTo>
                <a:lnTo>
                  <a:pt x="425907" y="610133"/>
                </a:lnTo>
                <a:close/>
                <a:moveTo>
                  <a:pt x="836282" y="782142"/>
                </a:moveTo>
                <a:lnTo>
                  <a:pt x="602919" y="559930"/>
                </a:lnTo>
                <a:lnTo>
                  <a:pt x="834631" y="379412"/>
                </a:lnTo>
                <a:lnTo>
                  <a:pt x="833856" y="377926"/>
                </a:lnTo>
                <a:lnTo>
                  <a:pt x="657491" y="377926"/>
                </a:lnTo>
                <a:lnTo>
                  <a:pt x="423024" y="560908"/>
                </a:lnTo>
                <a:lnTo>
                  <a:pt x="657250" y="782142"/>
                </a:lnTo>
                <a:lnTo>
                  <a:pt x="836282" y="782142"/>
                </a:lnTo>
                <a:close/>
                <a:moveTo>
                  <a:pt x="962355" y="112877"/>
                </a:moveTo>
                <a:lnTo>
                  <a:pt x="946569" y="84162"/>
                </a:lnTo>
                <a:lnTo>
                  <a:pt x="939431" y="91516"/>
                </a:lnTo>
                <a:lnTo>
                  <a:pt x="935266" y="97078"/>
                </a:lnTo>
                <a:lnTo>
                  <a:pt x="932992" y="102768"/>
                </a:lnTo>
                <a:lnTo>
                  <a:pt x="931506" y="110490"/>
                </a:lnTo>
                <a:lnTo>
                  <a:pt x="939507" y="111683"/>
                </a:lnTo>
                <a:lnTo>
                  <a:pt x="947293" y="112534"/>
                </a:lnTo>
                <a:lnTo>
                  <a:pt x="954887" y="112966"/>
                </a:lnTo>
                <a:lnTo>
                  <a:pt x="962355" y="112877"/>
                </a:lnTo>
                <a:close/>
                <a:moveTo>
                  <a:pt x="1301076" y="445350"/>
                </a:moveTo>
                <a:lnTo>
                  <a:pt x="995006" y="445566"/>
                </a:lnTo>
                <a:lnTo>
                  <a:pt x="938809" y="468998"/>
                </a:lnTo>
                <a:lnTo>
                  <a:pt x="910221" y="513626"/>
                </a:lnTo>
                <a:lnTo>
                  <a:pt x="892060" y="580796"/>
                </a:lnTo>
                <a:lnTo>
                  <a:pt x="875233" y="648347"/>
                </a:lnTo>
                <a:lnTo>
                  <a:pt x="873467" y="665314"/>
                </a:lnTo>
                <a:lnTo>
                  <a:pt x="876731" y="680808"/>
                </a:lnTo>
                <a:lnTo>
                  <a:pt x="904913" y="709549"/>
                </a:lnTo>
                <a:lnTo>
                  <a:pt x="930833" y="714502"/>
                </a:lnTo>
                <a:lnTo>
                  <a:pt x="1154620" y="714413"/>
                </a:lnTo>
                <a:lnTo>
                  <a:pt x="1217498" y="694486"/>
                </a:lnTo>
                <a:lnTo>
                  <a:pt x="1252537" y="638670"/>
                </a:lnTo>
                <a:lnTo>
                  <a:pt x="1274229" y="552970"/>
                </a:lnTo>
                <a:lnTo>
                  <a:pt x="1274318" y="550405"/>
                </a:lnTo>
                <a:lnTo>
                  <a:pt x="1274711" y="547522"/>
                </a:lnTo>
                <a:lnTo>
                  <a:pt x="1016381" y="547522"/>
                </a:lnTo>
                <a:lnTo>
                  <a:pt x="999642" y="610298"/>
                </a:lnTo>
                <a:lnTo>
                  <a:pt x="1189697" y="610387"/>
                </a:lnTo>
                <a:lnTo>
                  <a:pt x="1185506" y="620953"/>
                </a:lnTo>
                <a:lnTo>
                  <a:pt x="1149350" y="644829"/>
                </a:lnTo>
                <a:lnTo>
                  <a:pt x="1135075" y="645807"/>
                </a:lnTo>
                <a:lnTo>
                  <a:pt x="988212" y="645731"/>
                </a:lnTo>
                <a:lnTo>
                  <a:pt x="952715" y="625475"/>
                </a:lnTo>
                <a:lnTo>
                  <a:pt x="952271" y="614146"/>
                </a:lnTo>
                <a:lnTo>
                  <a:pt x="953008" y="609587"/>
                </a:lnTo>
                <a:lnTo>
                  <a:pt x="965200" y="563714"/>
                </a:lnTo>
                <a:lnTo>
                  <a:pt x="984135" y="526364"/>
                </a:lnTo>
                <a:lnTo>
                  <a:pt x="1022667" y="514654"/>
                </a:lnTo>
                <a:lnTo>
                  <a:pt x="1277353" y="515302"/>
                </a:lnTo>
                <a:lnTo>
                  <a:pt x="1283322" y="514743"/>
                </a:lnTo>
                <a:lnTo>
                  <a:pt x="1301076" y="445350"/>
                </a:lnTo>
                <a:close/>
                <a:moveTo>
                  <a:pt x="1712023" y="489165"/>
                </a:moveTo>
                <a:lnTo>
                  <a:pt x="1691703" y="456387"/>
                </a:lnTo>
                <a:lnTo>
                  <a:pt x="1631543" y="445414"/>
                </a:lnTo>
                <a:lnTo>
                  <a:pt x="1631543" y="544283"/>
                </a:lnTo>
                <a:lnTo>
                  <a:pt x="1630311" y="551307"/>
                </a:lnTo>
                <a:lnTo>
                  <a:pt x="1628762" y="558279"/>
                </a:lnTo>
                <a:lnTo>
                  <a:pt x="1627047" y="565226"/>
                </a:lnTo>
                <a:lnTo>
                  <a:pt x="1625307" y="572160"/>
                </a:lnTo>
                <a:lnTo>
                  <a:pt x="1620545" y="591832"/>
                </a:lnTo>
                <a:lnTo>
                  <a:pt x="1599450" y="635228"/>
                </a:lnTo>
                <a:lnTo>
                  <a:pt x="1452041" y="645782"/>
                </a:lnTo>
                <a:lnTo>
                  <a:pt x="1410576" y="645744"/>
                </a:lnTo>
                <a:lnTo>
                  <a:pt x="1379562" y="618782"/>
                </a:lnTo>
                <a:lnTo>
                  <a:pt x="1379639" y="615518"/>
                </a:lnTo>
                <a:lnTo>
                  <a:pt x="1391945" y="566826"/>
                </a:lnTo>
                <a:lnTo>
                  <a:pt x="1407960" y="530504"/>
                </a:lnTo>
                <a:lnTo>
                  <a:pt x="1548066" y="515912"/>
                </a:lnTo>
                <a:lnTo>
                  <a:pt x="1563014" y="515912"/>
                </a:lnTo>
                <a:lnTo>
                  <a:pt x="1604467" y="516089"/>
                </a:lnTo>
                <a:lnTo>
                  <a:pt x="1631543" y="544283"/>
                </a:lnTo>
                <a:lnTo>
                  <a:pt x="1631543" y="445414"/>
                </a:lnTo>
                <a:lnTo>
                  <a:pt x="1470190" y="445046"/>
                </a:lnTo>
                <a:lnTo>
                  <a:pt x="1424051" y="445160"/>
                </a:lnTo>
                <a:lnTo>
                  <a:pt x="1392897" y="450761"/>
                </a:lnTo>
                <a:lnTo>
                  <a:pt x="1365694" y="466051"/>
                </a:lnTo>
                <a:lnTo>
                  <a:pt x="1344574" y="489178"/>
                </a:lnTo>
                <a:lnTo>
                  <a:pt x="1331671" y="518274"/>
                </a:lnTo>
                <a:lnTo>
                  <a:pt x="1330109" y="524332"/>
                </a:lnTo>
                <a:lnTo>
                  <a:pt x="1328394" y="530504"/>
                </a:lnTo>
                <a:lnTo>
                  <a:pt x="1326896" y="536422"/>
                </a:lnTo>
                <a:lnTo>
                  <a:pt x="1319898" y="563676"/>
                </a:lnTo>
                <a:lnTo>
                  <a:pt x="1312862" y="590918"/>
                </a:lnTo>
                <a:lnTo>
                  <a:pt x="1305966" y="618197"/>
                </a:lnTo>
                <a:lnTo>
                  <a:pt x="1299375" y="645350"/>
                </a:lnTo>
                <a:lnTo>
                  <a:pt x="1299324" y="645782"/>
                </a:lnTo>
                <a:lnTo>
                  <a:pt x="1298206" y="671753"/>
                </a:lnTo>
                <a:lnTo>
                  <a:pt x="1307274" y="693039"/>
                </a:lnTo>
                <a:lnTo>
                  <a:pt x="1350860" y="714463"/>
                </a:lnTo>
                <a:lnTo>
                  <a:pt x="1393151" y="715149"/>
                </a:lnTo>
                <a:lnTo>
                  <a:pt x="1469656" y="715149"/>
                </a:lnTo>
                <a:lnTo>
                  <a:pt x="1469656" y="714400"/>
                </a:lnTo>
                <a:lnTo>
                  <a:pt x="1529054" y="714603"/>
                </a:lnTo>
                <a:lnTo>
                  <a:pt x="1558747" y="714578"/>
                </a:lnTo>
                <a:lnTo>
                  <a:pt x="1573555" y="714400"/>
                </a:lnTo>
                <a:lnTo>
                  <a:pt x="1588452" y="714222"/>
                </a:lnTo>
                <a:lnTo>
                  <a:pt x="1615808" y="708520"/>
                </a:lnTo>
                <a:lnTo>
                  <a:pt x="1642033" y="693750"/>
                </a:lnTo>
                <a:lnTo>
                  <a:pt x="1663179" y="671842"/>
                </a:lnTo>
                <a:lnTo>
                  <a:pt x="1674812" y="645782"/>
                </a:lnTo>
                <a:lnTo>
                  <a:pt x="1675295" y="644728"/>
                </a:lnTo>
                <a:lnTo>
                  <a:pt x="1676476" y="639279"/>
                </a:lnTo>
                <a:lnTo>
                  <a:pt x="1678279" y="633958"/>
                </a:lnTo>
                <a:lnTo>
                  <a:pt x="1695564" y="569468"/>
                </a:lnTo>
                <a:lnTo>
                  <a:pt x="1703374" y="539902"/>
                </a:lnTo>
                <a:lnTo>
                  <a:pt x="1709483" y="515899"/>
                </a:lnTo>
                <a:lnTo>
                  <a:pt x="1710918" y="510260"/>
                </a:lnTo>
                <a:lnTo>
                  <a:pt x="1712023" y="489165"/>
                </a:lnTo>
                <a:close/>
                <a:moveTo>
                  <a:pt x="2060625" y="85699"/>
                </a:moveTo>
                <a:lnTo>
                  <a:pt x="2058720" y="85344"/>
                </a:lnTo>
                <a:lnTo>
                  <a:pt x="2056815" y="85064"/>
                </a:lnTo>
                <a:lnTo>
                  <a:pt x="2002942" y="73075"/>
                </a:lnTo>
                <a:lnTo>
                  <a:pt x="1965325" y="65354"/>
                </a:lnTo>
                <a:lnTo>
                  <a:pt x="1965147" y="65328"/>
                </a:lnTo>
                <a:lnTo>
                  <a:pt x="1950796" y="62382"/>
                </a:lnTo>
                <a:lnTo>
                  <a:pt x="1898497" y="52539"/>
                </a:lnTo>
                <a:lnTo>
                  <a:pt x="1846046" y="43548"/>
                </a:lnTo>
                <a:lnTo>
                  <a:pt x="1793443" y="35420"/>
                </a:lnTo>
                <a:lnTo>
                  <a:pt x="1740700" y="28143"/>
                </a:lnTo>
                <a:lnTo>
                  <a:pt x="1696770" y="22720"/>
                </a:lnTo>
                <a:lnTo>
                  <a:pt x="1652765" y="17843"/>
                </a:lnTo>
                <a:lnTo>
                  <a:pt x="1608709" y="13538"/>
                </a:lnTo>
                <a:lnTo>
                  <a:pt x="1564601" y="9779"/>
                </a:lnTo>
                <a:lnTo>
                  <a:pt x="1520952" y="6616"/>
                </a:lnTo>
                <a:lnTo>
                  <a:pt x="1477251" y="4038"/>
                </a:lnTo>
                <a:lnTo>
                  <a:pt x="1433512" y="2019"/>
                </a:lnTo>
                <a:lnTo>
                  <a:pt x="1389773" y="584"/>
                </a:lnTo>
                <a:lnTo>
                  <a:pt x="1352918" y="0"/>
                </a:lnTo>
                <a:lnTo>
                  <a:pt x="1316050" y="101"/>
                </a:lnTo>
                <a:lnTo>
                  <a:pt x="1242314" y="1790"/>
                </a:lnTo>
                <a:lnTo>
                  <a:pt x="1173149" y="5003"/>
                </a:lnTo>
                <a:lnTo>
                  <a:pt x="1104049" y="9575"/>
                </a:lnTo>
                <a:lnTo>
                  <a:pt x="1054747" y="13817"/>
                </a:lnTo>
                <a:lnTo>
                  <a:pt x="1005611" y="19418"/>
                </a:lnTo>
                <a:lnTo>
                  <a:pt x="956627" y="26238"/>
                </a:lnTo>
                <a:lnTo>
                  <a:pt x="907783" y="34099"/>
                </a:lnTo>
                <a:lnTo>
                  <a:pt x="856195" y="43522"/>
                </a:lnTo>
                <a:lnTo>
                  <a:pt x="804913" y="54165"/>
                </a:lnTo>
                <a:lnTo>
                  <a:pt x="753960" y="66116"/>
                </a:lnTo>
                <a:lnTo>
                  <a:pt x="703364" y="79451"/>
                </a:lnTo>
                <a:lnTo>
                  <a:pt x="653122" y="94272"/>
                </a:lnTo>
                <a:lnTo>
                  <a:pt x="603288" y="110667"/>
                </a:lnTo>
                <a:lnTo>
                  <a:pt x="562825" y="125260"/>
                </a:lnTo>
                <a:lnTo>
                  <a:pt x="522859" y="141020"/>
                </a:lnTo>
                <a:lnTo>
                  <a:pt x="483501" y="158216"/>
                </a:lnTo>
                <a:lnTo>
                  <a:pt x="444830" y="177076"/>
                </a:lnTo>
                <a:lnTo>
                  <a:pt x="433044" y="183476"/>
                </a:lnTo>
                <a:lnTo>
                  <a:pt x="425335" y="187667"/>
                </a:lnTo>
                <a:lnTo>
                  <a:pt x="429082" y="188645"/>
                </a:lnTo>
                <a:lnTo>
                  <a:pt x="430568" y="189204"/>
                </a:lnTo>
                <a:lnTo>
                  <a:pt x="510578" y="199682"/>
                </a:lnTo>
                <a:lnTo>
                  <a:pt x="549960" y="205397"/>
                </a:lnTo>
                <a:lnTo>
                  <a:pt x="589229" y="211848"/>
                </a:lnTo>
                <a:lnTo>
                  <a:pt x="628345" y="219125"/>
                </a:lnTo>
                <a:lnTo>
                  <a:pt x="667296" y="227355"/>
                </a:lnTo>
                <a:lnTo>
                  <a:pt x="718858" y="240995"/>
                </a:lnTo>
                <a:lnTo>
                  <a:pt x="768667" y="258495"/>
                </a:lnTo>
                <a:lnTo>
                  <a:pt x="816673" y="279958"/>
                </a:lnTo>
                <a:lnTo>
                  <a:pt x="862812" y="305536"/>
                </a:lnTo>
                <a:lnTo>
                  <a:pt x="907046" y="335368"/>
                </a:lnTo>
                <a:lnTo>
                  <a:pt x="911733" y="338836"/>
                </a:lnTo>
                <a:lnTo>
                  <a:pt x="916533" y="342150"/>
                </a:lnTo>
                <a:lnTo>
                  <a:pt x="921816" y="345922"/>
                </a:lnTo>
                <a:lnTo>
                  <a:pt x="929678" y="335813"/>
                </a:lnTo>
                <a:lnTo>
                  <a:pt x="924877" y="311454"/>
                </a:lnTo>
                <a:lnTo>
                  <a:pt x="922578" y="299504"/>
                </a:lnTo>
                <a:lnTo>
                  <a:pt x="917498" y="270662"/>
                </a:lnTo>
                <a:lnTo>
                  <a:pt x="915009" y="253695"/>
                </a:lnTo>
                <a:lnTo>
                  <a:pt x="914069" y="236550"/>
                </a:lnTo>
                <a:lnTo>
                  <a:pt x="915746" y="219100"/>
                </a:lnTo>
                <a:lnTo>
                  <a:pt x="928090" y="173659"/>
                </a:lnTo>
                <a:lnTo>
                  <a:pt x="939025" y="153060"/>
                </a:lnTo>
                <a:lnTo>
                  <a:pt x="942022" y="146138"/>
                </a:lnTo>
                <a:lnTo>
                  <a:pt x="945591" y="139039"/>
                </a:lnTo>
                <a:lnTo>
                  <a:pt x="939165" y="136969"/>
                </a:lnTo>
                <a:lnTo>
                  <a:pt x="933157" y="135255"/>
                </a:lnTo>
                <a:lnTo>
                  <a:pt x="921245" y="130822"/>
                </a:lnTo>
                <a:lnTo>
                  <a:pt x="915339" y="128117"/>
                </a:lnTo>
                <a:lnTo>
                  <a:pt x="909929" y="125831"/>
                </a:lnTo>
                <a:lnTo>
                  <a:pt x="910336" y="118478"/>
                </a:lnTo>
                <a:lnTo>
                  <a:pt x="928763" y="84251"/>
                </a:lnTo>
                <a:lnTo>
                  <a:pt x="933488" y="77025"/>
                </a:lnTo>
                <a:lnTo>
                  <a:pt x="936155" y="68326"/>
                </a:lnTo>
                <a:lnTo>
                  <a:pt x="942073" y="65328"/>
                </a:lnTo>
                <a:lnTo>
                  <a:pt x="957643" y="67983"/>
                </a:lnTo>
                <a:lnTo>
                  <a:pt x="964006" y="71056"/>
                </a:lnTo>
                <a:lnTo>
                  <a:pt x="961720" y="77406"/>
                </a:lnTo>
                <a:lnTo>
                  <a:pt x="961174" y="82499"/>
                </a:lnTo>
                <a:lnTo>
                  <a:pt x="961199" y="82994"/>
                </a:lnTo>
                <a:lnTo>
                  <a:pt x="990358" y="106959"/>
                </a:lnTo>
                <a:lnTo>
                  <a:pt x="1000988" y="82994"/>
                </a:lnTo>
                <a:lnTo>
                  <a:pt x="1006652" y="82994"/>
                </a:lnTo>
                <a:lnTo>
                  <a:pt x="1011605" y="82499"/>
                </a:lnTo>
                <a:lnTo>
                  <a:pt x="1024343" y="84086"/>
                </a:lnTo>
                <a:lnTo>
                  <a:pt x="1031087" y="93395"/>
                </a:lnTo>
                <a:lnTo>
                  <a:pt x="1028446" y="100393"/>
                </a:lnTo>
                <a:lnTo>
                  <a:pt x="1025690" y="107162"/>
                </a:lnTo>
                <a:lnTo>
                  <a:pt x="1022019" y="113449"/>
                </a:lnTo>
                <a:lnTo>
                  <a:pt x="1016609" y="118643"/>
                </a:lnTo>
                <a:lnTo>
                  <a:pt x="1008659" y="122135"/>
                </a:lnTo>
                <a:lnTo>
                  <a:pt x="1081913" y="182791"/>
                </a:lnTo>
                <a:lnTo>
                  <a:pt x="1093254" y="181711"/>
                </a:lnTo>
                <a:lnTo>
                  <a:pt x="1090955" y="191084"/>
                </a:lnTo>
                <a:lnTo>
                  <a:pt x="1083094" y="191389"/>
                </a:lnTo>
                <a:lnTo>
                  <a:pt x="1070178" y="178333"/>
                </a:lnTo>
                <a:lnTo>
                  <a:pt x="1045933" y="157289"/>
                </a:lnTo>
                <a:lnTo>
                  <a:pt x="1020838" y="137185"/>
                </a:lnTo>
                <a:lnTo>
                  <a:pt x="1005370" y="126923"/>
                </a:lnTo>
                <a:lnTo>
                  <a:pt x="1009827" y="133896"/>
                </a:lnTo>
                <a:lnTo>
                  <a:pt x="1010691" y="140474"/>
                </a:lnTo>
                <a:lnTo>
                  <a:pt x="1008964" y="146824"/>
                </a:lnTo>
                <a:lnTo>
                  <a:pt x="1005687" y="153111"/>
                </a:lnTo>
                <a:lnTo>
                  <a:pt x="1002563" y="158711"/>
                </a:lnTo>
                <a:lnTo>
                  <a:pt x="999617" y="164414"/>
                </a:lnTo>
                <a:lnTo>
                  <a:pt x="996708" y="170141"/>
                </a:lnTo>
                <a:lnTo>
                  <a:pt x="993686" y="175806"/>
                </a:lnTo>
                <a:lnTo>
                  <a:pt x="987221" y="188391"/>
                </a:lnTo>
                <a:lnTo>
                  <a:pt x="982116" y="201345"/>
                </a:lnTo>
                <a:lnTo>
                  <a:pt x="979119" y="214871"/>
                </a:lnTo>
                <a:lnTo>
                  <a:pt x="979055" y="230479"/>
                </a:lnTo>
                <a:lnTo>
                  <a:pt x="978750" y="231825"/>
                </a:lnTo>
                <a:lnTo>
                  <a:pt x="969467" y="281114"/>
                </a:lnTo>
                <a:lnTo>
                  <a:pt x="961339" y="320814"/>
                </a:lnTo>
                <a:lnTo>
                  <a:pt x="955802" y="346024"/>
                </a:lnTo>
                <a:lnTo>
                  <a:pt x="959307" y="342823"/>
                </a:lnTo>
                <a:lnTo>
                  <a:pt x="961275" y="341160"/>
                </a:lnTo>
                <a:lnTo>
                  <a:pt x="963104" y="339356"/>
                </a:lnTo>
                <a:lnTo>
                  <a:pt x="984465" y="319074"/>
                </a:lnTo>
                <a:lnTo>
                  <a:pt x="1029246" y="280962"/>
                </a:lnTo>
                <a:lnTo>
                  <a:pt x="1093990" y="234911"/>
                </a:lnTo>
                <a:lnTo>
                  <a:pt x="1136561" y="209283"/>
                </a:lnTo>
                <a:lnTo>
                  <a:pt x="1170470" y="191389"/>
                </a:lnTo>
                <a:lnTo>
                  <a:pt x="1180388" y="186143"/>
                </a:lnTo>
                <a:lnTo>
                  <a:pt x="1190002" y="181711"/>
                </a:lnTo>
                <a:lnTo>
                  <a:pt x="1225397" y="165366"/>
                </a:lnTo>
                <a:lnTo>
                  <a:pt x="1271524" y="146824"/>
                </a:lnTo>
                <a:lnTo>
                  <a:pt x="1318691" y="130403"/>
                </a:lnTo>
                <a:lnTo>
                  <a:pt x="1364716" y="116547"/>
                </a:lnTo>
                <a:lnTo>
                  <a:pt x="1411097" y="104571"/>
                </a:lnTo>
                <a:lnTo>
                  <a:pt x="1457794" y="94386"/>
                </a:lnTo>
                <a:lnTo>
                  <a:pt x="1504823" y="85890"/>
                </a:lnTo>
                <a:lnTo>
                  <a:pt x="1528025" y="82499"/>
                </a:lnTo>
                <a:lnTo>
                  <a:pt x="1552130" y="78968"/>
                </a:lnTo>
                <a:lnTo>
                  <a:pt x="1599717" y="73558"/>
                </a:lnTo>
                <a:lnTo>
                  <a:pt x="1647558" y="69545"/>
                </a:lnTo>
                <a:lnTo>
                  <a:pt x="1695970" y="66814"/>
                </a:lnTo>
                <a:lnTo>
                  <a:pt x="1744408" y="65417"/>
                </a:lnTo>
                <a:lnTo>
                  <a:pt x="1794700" y="65405"/>
                </a:lnTo>
                <a:lnTo>
                  <a:pt x="1841398" y="66662"/>
                </a:lnTo>
                <a:lnTo>
                  <a:pt x="1891576" y="69253"/>
                </a:lnTo>
                <a:lnTo>
                  <a:pt x="1941626" y="73012"/>
                </a:lnTo>
                <a:lnTo>
                  <a:pt x="1991550" y="78079"/>
                </a:lnTo>
                <a:lnTo>
                  <a:pt x="2041347" y="84582"/>
                </a:lnTo>
                <a:lnTo>
                  <a:pt x="2047697" y="85509"/>
                </a:lnTo>
                <a:lnTo>
                  <a:pt x="2054085" y="86207"/>
                </a:lnTo>
                <a:lnTo>
                  <a:pt x="2060460" y="87020"/>
                </a:lnTo>
                <a:lnTo>
                  <a:pt x="2060625" y="85699"/>
                </a:lnTo>
                <a:close/>
                <a:moveTo>
                  <a:pt x="2095588" y="645782"/>
                </a:moveTo>
                <a:lnTo>
                  <a:pt x="1838744" y="645756"/>
                </a:lnTo>
                <a:lnTo>
                  <a:pt x="1802688" y="629043"/>
                </a:lnTo>
                <a:lnTo>
                  <a:pt x="1801279" y="619823"/>
                </a:lnTo>
                <a:lnTo>
                  <a:pt x="1801406" y="614946"/>
                </a:lnTo>
                <a:lnTo>
                  <a:pt x="1802384" y="609993"/>
                </a:lnTo>
                <a:lnTo>
                  <a:pt x="1842300" y="463346"/>
                </a:lnTo>
                <a:lnTo>
                  <a:pt x="1846859" y="445312"/>
                </a:lnTo>
                <a:lnTo>
                  <a:pt x="1772754" y="445312"/>
                </a:lnTo>
                <a:lnTo>
                  <a:pt x="1770811" y="450862"/>
                </a:lnTo>
                <a:lnTo>
                  <a:pt x="1722475" y="635279"/>
                </a:lnTo>
                <a:lnTo>
                  <a:pt x="1719237" y="650214"/>
                </a:lnTo>
                <a:lnTo>
                  <a:pt x="1719338" y="675081"/>
                </a:lnTo>
                <a:lnTo>
                  <a:pt x="1743392" y="706424"/>
                </a:lnTo>
                <a:lnTo>
                  <a:pt x="2072182" y="715111"/>
                </a:lnTo>
                <a:lnTo>
                  <a:pt x="2077974" y="714375"/>
                </a:lnTo>
                <a:lnTo>
                  <a:pt x="2095588" y="645782"/>
                </a:lnTo>
                <a:close/>
                <a:moveTo>
                  <a:pt x="2540317" y="547598"/>
                </a:moveTo>
                <a:lnTo>
                  <a:pt x="2162937" y="547598"/>
                </a:lnTo>
                <a:lnTo>
                  <a:pt x="2120455" y="714730"/>
                </a:lnTo>
                <a:lnTo>
                  <a:pt x="2193188" y="714730"/>
                </a:lnTo>
                <a:lnTo>
                  <a:pt x="2221344" y="609282"/>
                </a:lnTo>
                <a:lnTo>
                  <a:pt x="2524252" y="609282"/>
                </a:lnTo>
                <a:lnTo>
                  <a:pt x="2540317" y="547598"/>
                </a:lnTo>
                <a:close/>
                <a:moveTo>
                  <a:pt x="2567368" y="445350"/>
                </a:moveTo>
                <a:lnTo>
                  <a:pt x="2271979" y="445325"/>
                </a:lnTo>
                <a:lnTo>
                  <a:pt x="2219185" y="456069"/>
                </a:lnTo>
                <a:lnTo>
                  <a:pt x="2184044" y="488505"/>
                </a:lnTo>
                <a:lnTo>
                  <a:pt x="2171433" y="515772"/>
                </a:lnTo>
                <a:lnTo>
                  <a:pt x="2548864" y="515772"/>
                </a:lnTo>
                <a:lnTo>
                  <a:pt x="2567368" y="44535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3" descr="A picture containing text, floor, ceiling, indoor&#10;&#10;Description automatically generated"/>
          <p:cNvPicPr/>
          <p:nvPr/>
        </p:nvPicPr>
        <p:blipFill>
          <a:blip r:embed="rId1"/>
          <a:stretch/>
        </p:blipFill>
        <p:spPr>
          <a:xfrm>
            <a:off x="0" y="-19080"/>
            <a:ext cx="13837320" cy="7782480"/>
          </a:xfrm>
          <a:prstGeom prst="rect">
            <a:avLst/>
          </a:prstGeom>
          <a:ln w="0">
            <a:noFill/>
          </a:ln>
        </p:spPr>
      </p:pic>
      <p:grpSp>
        <p:nvGrpSpPr>
          <p:cNvPr id="125" name="object 2"/>
          <p:cNvGrpSpPr/>
          <p:nvPr/>
        </p:nvGrpSpPr>
        <p:grpSpPr>
          <a:xfrm>
            <a:off x="0" y="571680"/>
            <a:ext cx="4880880" cy="6705000"/>
            <a:chOff x="0" y="571680"/>
            <a:chExt cx="4880880" cy="6705000"/>
          </a:xfrm>
        </p:grpSpPr>
        <p:sp>
          <p:nvSpPr>
            <p:cNvPr id="126" name="object 4"/>
            <p:cNvSpPr/>
            <p:nvPr/>
          </p:nvSpPr>
          <p:spPr>
            <a:xfrm>
              <a:off x="0" y="914400"/>
              <a:ext cx="4880880" cy="6362280"/>
            </a:xfrm>
            <a:custGeom>
              <a:avLst/>
              <a:gdLst/>
              <a:ahLst/>
              <a:rect l="l" t="t" r="r" b="b"/>
              <a:pathLst>
                <a:path w="4883150" h="6364605">
                  <a:moveTo>
                    <a:pt x="4882896" y="0"/>
                  </a:moveTo>
                  <a:lnTo>
                    <a:pt x="0" y="0"/>
                  </a:lnTo>
                  <a:lnTo>
                    <a:pt x="0" y="6364224"/>
                  </a:lnTo>
                  <a:lnTo>
                    <a:pt x="4882896" y="6364224"/>
                  </a:lnTo>
                  <a:lnTo>
                    <a:pt x="488289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" name="object 5"/>
            <p:cNvSpPr/>
            <p:nvPr/>
          </p:nvSpPr>
          <p:spPr>
            <a:xfrm>
              <a:off x="0" y="571680"/>
              <a:ext cx="1445040" cy="2113200"/>
            </a:xfrm>
            <a:custGeom>
              <a:avLst/>
              <a:gdLst/>
              <a:ahLst/>
              <a:rect l="l" t="t" r="r" b="b"/>
              <a:pathLst>
                <a:path w="1447165" h="2115185">
                  <a:moveTo>
                    <a:pt x="164222" y="0"/>
                  </a:moveTo>
                  <a:lnTo>
                    <a:pt x="0" y="0"/>
                  </a:lnTo>
                  <a:lnTo>
                    <a:pt x="0" y="735741"/>
                  </a:lnTo>
                  <a:lnTo>
                    <a:pt x="514424" y="1223911"/>
                  </a:lnTo>
                  <a:lnTo>
                    <a:pt x="0" y="1622507"/>
                  </a:lnTo>
                  <a:lnTo>
                    <a:pt x="0" y="2114753"/>
                  </a:lnTo>
                  <a:lnTo>
                    <a:pt x="262926" y="2114359"/>
                  </a:lnTo>
                  <a:lnTo>
                    <a:pt x="307019" y="2103554"/>
                  </a:lnTo>
                  <a:lnTo>
                    <a:pt x="1446744" y="1220076"/>
                  </a:lnTo>
                  <a:lnTo>
                    <a:pt x="1444179" y="1215986"/>
                  </a:lnTo>
                  <a:lnTo>
                    <a:pt x="1443417" y="1214005"/>
                  </a:lnTo>
                  <a:lnTo>
                    <a:pt x="164222" y="0"/>
                  </a:lnTo>
                  <a:close/>
                </a:path>
              </a:pathLst>
            </a:custGeom>
            <a:solidFill>
              <a:srgbClr val="016a3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8" name="object 6"/>
          <p:cNvSpPr/>
          <p:nvPr/>
        </p:nvSpPr>
        <p:spPr>
          <a:xfrm>
            <a:off x="558720" y="1677240"/>
            <a:ext cx="2219760" cy="138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5680" bIns="0">
            <a:noAutofit/>
          </a:bodyPr>
          <a:p>
            <a:pPr marL="12600">
              <a:lnSpc>
                <a:spcPct val="79000"/>
              </a:lnSpc>
              <a:spcBef>
                <a:spcPts val="675"/>
              </a:spcBef>
            </a:pPr>
            <a:r>
              <a:rPr b="1" lang="en-US" sz="2400" spc="-262" strike="noStrike">
                <a:solidFill>
                  <a:srgbClr val="ffffff"/>
                </a:solidFill>
                <a:latin typeface="Arial"/>
                <a:ea typeface="DejaVu Sans"/>
              </a:rPr>
              <a:t>AN</a:t>
            </a:r>
            <a:r>
              <a:rPr b="1" lang="en-US" sz="2400" spc="-14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2400" spc="-290" strike="noStrike">
                <a:solidFill>
                  <a:srgbClr val="ffffff"/>
                </a:solidFill>
                <a:latin typeface="Arial"/>
                <a:ea typeface="DejaVu Sans"/>
              </a:rPr>
              <a:t>EVENT</a:t>
            </a:r>
            <a:r>
              <a:rPr b="1" lang="en-US" sz="2400" spc="-114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2400" spc="-355" strike="noStrike">
                <a:solidFill>
                  <a:srgbClr val="ffffff"/>
                </a:solidFill>
                <a:latin typeface="Arial"/>
                <a:ea typeface="DejaVu Sans"/>
              </a:rPr>
              <a:t>SPACE </a:t>
            </a:r>
            <a:r>
              <a:rPr b="1" lang="en-US" sz="2400" spc="-335" strike="noStrike">
                <a:solidFill>
                  <a:srgbClr val="ffffff"/>
                </a:solidFill>
                <a:latin typeface="Arial"/>
                <a:ea typeface="DejaVu Sans"/>
              </a:rPr>
              <a:t>FOR</a:t>
            </a:r>
            <a:r>
              <a:rPr b="1" lang="en-US" sz="2400" spc="-14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2400" spc="-341" strike="noStrike">
                <a:solidFill>
                  <a:srgbClr val="ffffff"/>
                </a:solidFill>
                <a:latin typeface="Arial"/>
                <a:ea typeface="DejaVu Sans"/>
              </a:rPr>
              <a:t>EVERYONE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29" name="object 8"/>
          <p:cNvSpPr/>
          <p:nvPr/>
        </p:nvSpPr>
        <p:spPr>
          <a:xfrm>
            <a:off x="9701280" y="7319520"/>
            <a:ext cx="60840" cy="13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ts val="1066"/>
              </a:lnSpc>
            </a:pPr>
            <a:r>
              <a:rPr b="1" lang="en-US" sz="1000" spc="-66" strike="noStrike">
                <a:solidFill>
                  <a:srgbClr val="231f20"/>
                </a:solidFill>
                <a:latin typeface="Arial"/>
                <a:ea typeface="DejaVu Sans"/>
              </a:rPr>
              <a:t>2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30" name="object 9"/>
          <p:cNvSpPr/>
          <p:nvPr/>
        </p:nvSpPr>
        <p:spPr>
          <a:xfrm>
            <a:off x="9659520" y="7306560"/>
            <a:ext cx="153360" cy="450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1400">
              <a:lnSpc>
                <a:spcPts val="1199"/>
              </a:lnSpc>
            </a:pPr>
            <a:fld id="{BF23226E-2902-470F-B067-FC5316B7E001}" type="slidenum">
              <a:rPr b="1" lang="en-US" sz="1000" spc="-66" strike="noStrike">
                <a:solidFill>
                  <a:srgbClr val="231f20"/>
                </a:solidFill>
                <a:latin typeface="Arial"/>
                <a:ea typeface="DejaVu Sans"/>
              </a:rPr>
              <a:t>&lt;number&gt;</a:t>
            </a:fld>
            <a:endParaRPr b="0" lang="en-US" sz="1000" spc="-1" strike="noStrike">
              <a:latin typeface="Arial"/>
            </a:endParaRPr>
          </a:p>
        </p:txBody>
      </p:sp>
      <p:sp>
        <p:nvSpPr>
          <p:cNvPr id="131" name="object 7"/>
          <p:cNvSpPr/>
          <p:nvPr/>
        </p:nvSpPr>
        <p:spPr>
          <a:xfrm>
            <a:off x="558720" y="2586240"/>
            <a:ext cx="3701160" cy="431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0080" bIns="0">
            <a:spAutoFit/>
          </a:bodyPr>
          <a:p>
            <a:pPr marL="12600">
              <a:lnSpc>
                <a:spcPct val="101000"/>
              </a:lnSpc>
              <a:spcBef>
                <a:spcPts val="79"/>
              </a:spcBef>
            </a:pPr>
            <a:r>
              <a:rPr b="1" lang="en-US" sz="1400" spc="-35" strike="noStrike">
                <a:solidFill>
                  <a:srgbClr val="ffffff"/>
                </a:solidFill>
                <a:latin typeface="Arial"/>
                <a:ea typeface="DejaVu Sans"/>
              </a:rPr>
              <a:t>X-</a:t>
            </a:r>
            <a:r>
              <a:rPr b="1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Golf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prides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itself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on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not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only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having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the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world’s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most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5" strike="noStrike">
                <a:solidFill>
                  <a:srgbClr val="ffffff"/>
                </a:solidFill>
                <a:latin typeface="Arial"/>
                <a:ea typeface="DejaVu Sans"/>
              </a:rPr>
              <a:t>accurate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indoor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golf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simulators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but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also 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being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the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perfect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place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to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hold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events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of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all</a:t>
            </a:r>
            <a:r>
              <a:rPr b="1" lang="en-US" sz="1400" spc="483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types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that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cater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to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people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of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all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ages.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00" strike="noStrike">
                <a:solidFill>
                  <a:srgbClr val="ffffff"/>
                </a:solidFill>
                <a:latin typeface="Arial"/>
                <a:ea typeface="DejaVu Sans"/>
              </a:rPr>
              <a:t>Even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if </a:t>
            </a:r>
            <a:r>
              <a:rPr b="1" lang="en-US" sz="1400" spc="-80" strike="noStrike">
                <a:solidFill>
                  <a:srgbClr val="ffffff"/>
                </a:solidFill>
                <a:latin typeface="Arial"/>
                <a:ea typeface="DejaVu Sans"/>
              </a:rPr>
              <a:t>you’ve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never played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golf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before,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our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friendly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staff </a:t>
            </a:r>
            <a:r>
              <a:rPr b="1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can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show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80" strike="noStrike">
                <a:solidFill>
                  <a:srgbClr val="ffffff"/>
                </a:solidFill>
                <a:latin typeface="Arial"/>
                <a:ea typeface="DejaVu Sans"/>
              </a:rPr>
              <a:t>you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the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ropes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80" strike="noStrike">
                <a:solidFill>
                  <a:srgbClr val="ffffff"/>
                </a:solidFill>
                <a:latin typeface="Arial"/>
                <a:ea typeface="DejaVu Sans"/>
              </a:rPr>
              <a:t>as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80" strike="noStrike">
                <a:solidFill>
                  <a:srgbClr val="ffffff"/>
                </a:solidFill>
                <a:latin typeface="Arial"/>
                <a:ea typeface="DejaVu Sans"/>
              </a:rPr>
              <a:t>you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play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famous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golf </a:t>
            </a:r>
            <a:r>
              <a:rPr b="1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courses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like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Pebble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80" strike="noStrike">
                <a:solidFill>
                  <a:srgbClr val="ffffff"/>
                </a:solidFill>
                <a:latin typeface="Arial"/>
                <a:ea typeface="DejaVu Sans"/>
              </a:rPr>
              <a:t>Beach,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Oakmont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or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Saint 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Andrews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to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name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97" strike="noStrike">
                <a:solidFill>
                  <a:srgbClr val="ffffff"/>
                </a:solidFill>
                <a:latin typeface="Arial"/>
                <a:ea typeface="DejaVu Sans"/>
              </a:rPr>
              <a:t>a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few. </a:t>
            </a:r>
            <a:r>
              <a:rPr b="1" lang="en-US" sz="1400" spc="-86" strike="noStrike">
                <a:solidFill>
                  <a:srgbClr val="ffffff"/>
                </a:solidFill>
                <a:latin typeface="Arial"/>
                <a:ea typeface="DejaVu Sans"/>
              </a:rPr>
              <a:t>Enjoy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many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different 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game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formats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like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scrambles,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2" strike="noStrike">
                <a:solidFill>
                  <a:srgbClr val="ffffff"/>
                </a:solidFill>
                <a:latin typeface="Arial"/>
                <a:ea typeface="DejaVu Sans"/>
              </a:rPr>
              <a:t>best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5" strike="noStrike">
                <a:solidFill>
                  <a:srgbClr val="ffffff"/>
                </a:solidFill>
                <a:latin typeface="Arial"/>
                <a:ea typeface="DejaVu Sans"/>
              </a:rPr>
              <a:t>ball,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closest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to 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pin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 and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more.</a:t>
            </a:r>
            <a:endParaRPr b="0" lang="en-US" sz="14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31"/>
              </a:spcBef>
            </a:pPr>
            <a:endParaRPr b="0" lang="en-US" sz="1400" spc="-1" strike="noStrike">
              <a:latin typeface="Arial"/>
            </a:endParaRPr>
          </a:p>
          <a:p>
            <a:pPr marL="12600">
              <a:lnSpc>
                <a:spcPct val="101000"/>
              </a:lnSpc>
            </a:pP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For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your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guests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that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may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not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be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2" strike="noStrike">
                <a:solidFill>
                  <a:srgbClr val="ffffff"/>
                </a:solidFill>
                <a:latin typeface="Arial"/>
                <a:ea typeface="DejaVu Sans"/>
              </a:rPr>
              <a:t>interested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in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golf,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they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will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 indulge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in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our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full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bar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and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 food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menu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and take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in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the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comfortable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design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and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2" strike="noStrike">
                <a:solidFill>
                  <a:srgbClr val="ffffff"/>
                </a:solidFill>
                <a:latin typeface="Arial"/>
                <a:ea typeface="DejaVu Sans"/>
              </a:rPr>
              <a:t>other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gaming options.</a:t>
            </a:r>
            <a:endParaRPr b="0" lang="en-US" sz="14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31"/>
              </a:spcBef>
            </a:pPr>
            <a:endParaRPr b="0" lang="en-US" sz="1400" spc="-1" strike="noStrike">
              <a:latin typeface="Arial"/>
            </a:endParaRPr>
          </a:p>
          <a:p>
            <a:pPr marL="12600">
              <a:lnSpc>
                <a:spcPct val="101000"/>
              </a:lnSpc>
              <a:spcBef>
                <a:spcPts val="6"/>
              </a:spcBef>
            </a:pPr>
            <a:r>
              <a:rPr b="1" lang="en-US" sz="1400" spc="-145" strike="noStrike">
                <a:solidFill>
                  <a:srgbClr val="ffffff"/>
                </a:solidFill>
                <a:latin typeface="Arial"/>
                <a:ea typeface="DejaVu Sans"/>
              </a:rPr>
              <a:t>The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2" strike="noStrike">
                <a:solidFill>
                  <a:srgbClr val="ffffff"/>
                </a:solidFill>
                <a:latin typeface="Arial"/>
                <a:ea typeface="DejaVu Sans"/>
              </a:rPr>
              <a:t>best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priced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indoor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golf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5" strike="noStrike">
                <a:solidFill>
                  <a:srgbClr val="ffffff"/>
                </a:solidFill>
                <a:latin typeface="Arial"/>
                <a:ea typeface="DejaVu Sans"/>
              </a:rPr>
              <a:t>party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package </a:t>
            </a:r>
            <a:r>
              <a:rPr b="1" lang="en-US" sz="1400" spc="-35" strike="noStrike">
                <a:solidFill>
                  <a:srgbClr val="ffffff"/>
                </a:solidFill>
                <a:latin typeface="Arial"/>
                <a:ea typeface="DejaVu Sans"/>
              </a:rPr>
              <a:t>in </a:t>
            </a:r>
            <a:r>
              <a:rPr b="1" lang="en-US" sz="1400" spc="-114" strike="noStrike">
                <a:solidFill>
                  <a:srgbClr val="ffffff"/>
                </a:solidFill>
                <a:latin typeface="Arial"/>
                <a:ea typeface="DejaVu Sans"/>
              </a:rPr>
              <a:t>West Des Moines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and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the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2" strike="noStrike">
                <a:solidFill>
                  <a:srgbClr val="ffffff"/>
                </a:solidFill>
                <a:latin typeface="Arial"/>
                <a:ea typeface="DejaVu Sans"/>
              </a:rPr>
              <a:t>best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6" strike="noStrike">
                <a:solidFill>
                  <a:srgbClr val="ffffff"/>
                </a:solidFill>
                <a:latin typeface="Arial"/>
                <a:ea typeface="DejaVu Sans"/>
              </a:rPr>
              <a:t>Tech?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31" strike="noStrike">
                <a:solidFill>
                  <a:srgbClr val="ffffff"/>
                </a:solidFill>
                <a:latin typeface="Arial"/>
                <a:ea typeface="DejaVu Sans"/>
              </a:rPr>
              <a:t>You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betcha,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read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on!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object 2"/>
          <p:cNvGrpSpPr/>
          <p:nvPr/>
        </p:nvGrpSpPr>
        <p:grpSpPr>
          <a:xfrm>
            <a:off x="0" y="0"/>
            <a:ext cx="5979600" cy="7770240"/>
            <a:chOff x="0" y="0"/>
            <a:chExt cx="5979600" cy="7770240"/>
          </a:xfrm>
        </p:grpSpPr>
        <p:sp>
          <p:nvSpPr>
            <p:cNvPr id="133" name="object 3"/>
            <p:cNvSpPr/>
            <p:nvPr/>
          </p:nvSpPr>
          <p:spPr>
            <a:xfrm>
              <a:off x="0" y="0"/>
              <a:ext cx="5979600" cy="7770240"/>
            </a:xfrm>
            <a:custGeom>
              <a:avLst/>
              <a:gdLst/>
              <a:ahLst/>
              <a:rect l="l" t="t" r="r" b="b"/>
              <a:pathLst>
                <a:path w="5981700" h="7772400">
                  <a:moveTo>
                    <a:pt x="5981547" y="0"/>
                  </a:moveTo>
                  <a:lnTo>
                    <a:pt x="0" y="0"/>
                  </a:lnTo>
                  <a:lnTo>
                    <a:pt x="0" y="7772400"/>
                  </a:lnTo>
                  <a:lnTo>
                    <a:pt x="5981547" y="7772400"/>
                  </a:lnTo>
                  <a:lnTo>
                    <a:pt x="5981547" y="0"/>
                  </a:lnTo>
                  <a:close/>
                </a:path>
              </a:pathLst>
            </a:custGeom>
            <a:solidFill>
              <a:srgbClr val="016a3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" name="object 4"/>
            <p:cNvSpPr/>
            <p:nvPr/>
          </p:nvSpPr>
          <p:spPr>
            <a:xfrm>
              <a:off x="0" y="433440"/>
              <a:ext cx="2760840" cy="653040"/>
            </a:xfrm>
            <a:custGeom>
              <a:avLst/>
              <a:gdLst/>
              <a:ahLst/>
              <a:rect l="l" t="t" r="r" b="b"/>
              <a:pathLst>
                <a:path w="2762885" h="655319">
                  <a:moveTo>
                    <a:pt x="2455980" y="178028"/>
                  </a:moveTo>
                  <a:lnTo>
                    <a:pt x="0" y="655079"/>
                  </a:lnTo>
                  <a:moveTo>
                    <a:pt x="2607644" y="0"/>
                  </a:moveTo>
                  <a:lnTo>
                    <a:pt x="2656602" y="7895"/>
                  </a:lnTo>
                  <a:lnTo>
                    <a:pt x="2699121" y="29883"/>
                  </a:lnTo>
                  <a:lnTo>
                    <a:pt x="2732649" y="63411"/>
                  </a:lnTo>
                  <a:lnTo>
                    <a:pt x="2754637" y="105930"/>
                  </a:lnTo>
                  <a:lnTo>
                    <a:pt x="2762533" y="154889"/>
                  </a:lnTo>
                  <a:lnTo>
                    <a:pt x="2754637" y="203849"/>
                  </a:lnTo>
                  <a:lnTo>
                    <a:pt x="2732649" y="246371"/>
                  </a:lnTo>
                  <a:lnTo>
                    <a:pt x="2699121" y="279903"/>
                  </a:lnTo>
                  <a:lnTo>
                    <a:pt x="2656602" y="301893"/>
                  </a:lnTo>
                  <a:lnTo>
                    <a:pt x="2607644" y="309791"/>
                  </a:lnTo>
                  <a:lnTo>
                    <a:pt x="2558684" y="301893"/>
                  </a:lnTo>
                  <a:lnTo>
                    <a:pt x="2516162" y="279903"/>
                  </a:lnTo>
                  <a:lnTo>
                    <a:pt x="2482630" y="246371"/>
                  </a:lnTo>
                  <a:lnTo>
                    <a:pt x="2460639" y="203849"/>
                  </a:lnTo>
                  <a:lnTo>
                    <a:pt x="2452742" y="154889"/>
                  </a:lnTo>
                  <a:lnTo>
                    <a:pt x="2460639" y="105930"/>
                  </a:lnTo>
                  <a:lnTo>
                    <a:pt x="2482630" y="63411"/>
                  </a:lnTo>
                  <a:lnTo>
                    <a:pt x="2516162" y="29883"/>
                  </a:lnTo>
                  <a:lnTo>
                    <a:pt x="2558684" y="7895"/>
                  </a:lnTo>
                  <a:lnTo>
                    <a:pt x="2607644" y="0"/>
                  </a:lnTo>
                </a:path>
              </a:pathLst>
            </a:custGeom>
            <a:noFill/>
            <a:ln w="7683">
              <a:solidFill>
                <a:srgbClr val="95979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35" name="object 5"/>
          <p:cNvSpPr/>
          <p:nvPr/>
        </p:nvSpPr>
        <p:spPr>
          <a:xfrm>
            <a:off x="558720" y="2009520"/>
            <a:ext cx="1255680" cy="130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en-US" sz="2400" spc="-307" strike="noStrike">
                <a:solidFill>
                  <a:srgbClr val="ffffff"/>
                </a:solidFill>
                <a:latin typeface="Arial"/>
                <a:ea typeface="DejaVu Sans"/>
              </a:rPr>
              <a:t>THE</a:t>
            </a:r>
            <a:r>
              <a:rPr b="1" lang="en-US" sz="2400" spc="-19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2400" spc="-341" strike="noStrike">
                <a:solidFill>
                  <a:srgbClr val="ffffff"/>
                </a:solidFill>
                <a:latin typeface="Arial"/>
                <a:ea typeface="DejaVu Sans"/>
              </a:rPr>
              <a:t>TECH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36" name="object 6"/>
          <p:cNvSpPr/>
          <p:nvPr/>
        </p:nvSpPr>
        <p:spPr>
          <a:xfrm>
            <a:off x="558720" y="2743200"/>
            <a:ext cx="4723560" cy="386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7000"/>
              </a:lnSpc>
              <a:spcBef>
                <a:spcPts val="99"/>
              </a:spcBef>
            </a:pP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From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small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2" strike="noStrike">
                <a:solidFill>
                  <a:srgbClr val="ffffff"/>
                </a:solidFill>
                <a:latin typeface="Arial"/>
                <a:ea typeface="DejaVu Sans"/>
              </a:rPr>
              <a:t>parties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to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corporate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events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to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birthday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2" strike="noStrike">
                <a:solidFill>
                  <a:srgbClr val="ffffff"/>
                </a:solidFill>
                <a:latin typeface="Arial"/>
                <a:ea typeface="DejaVu Sans"/>
              </a:rPr>
              <a:t>parties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or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bachelor(ette)</a:t>
            </a:r>
            <a:r>
              <a:rPr b="1" lang="en-US" sz="1400" spc="-3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parties;</a:t>
            </a:r>
            <a:r>
              <a:rPr b="1" lang="en-US" sz="1400" spc="-3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X-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Golf</a:t>
            </a:r>
            <a:r>
              <a:rPr b="1" lang="en-US" sz="1400" spc="-3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11" strike="noStrike">
                <a:solidFill>
                  <a:srgbClr val="ffffff"/>
                </a:solidFill>
                <a:latin typeface="Arial"/>
                <a:ea typeface="DejaVu Sans"/>
              </a:rPr>
              <a:t>West Des Moines’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tech</a:t>
            </a:r>
            <a:r>
              <a:rPr b="1" lang="en-US" sz="1400" spc="-32" strike="noStrike">
                <a:solidFill>
                  <a:srgbClr val="ffffff"/>
                </a:solidFill>
                <a:latin typeface="Arial"/>
                <a:ea typeface="DejaVu Sans"/>
              </a:rPr>
              <a:t> capabilities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score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better than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the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rest.</a:t>
            </a:r>
            <a:endParaRPr b="0" lang="en-US" sz="14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4"/>
              </a:spcBef>
            </a:pPr>
            <a:endParaRPr b="0" lang="en-US" sz="1400" spc="-1" strike="noStrike">
              <a:latin typeface="Arial"/>
            </a:endParaRPr>
          </a:p>
          <a:p>
            <a:pPr marL="12600" algn="just">
              <a:lnSpc>
                <a:spcPct val="107000"/>
              </a:lnSpc>
              <a:spcBef>
                <a:spcPts val="6"/>
              </a:spcBef>
            </a:pP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Share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a </a:t>
            </a:r>
            <a:r>
              <a:rPr b="1" lang="en-US" sz="1400" spc="-35" strike="noStrike">
                <a:solidFill>
                  <a:srgbClr val="ffffff"/>
                </a:solidFill>
                <a:latin typeface="Arial"/>
                <a:ea typeface="DejaVu Sans"/>
              </a:rPr>
              <a:t>presentation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or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5" strike="noStrike">
                <a:solidFill>
                  <a:srgbClr val="ffffff"/>
                </a:solidFill>
                <a:latin typeface="Arial"/>
                <a:ea typeface="DejaVu Sans"/>
              </a:rPr>
              <a:t>photo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slide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show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on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all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12 </a:t>
            </a:r>
            <a:r>
              <a:rPr b="1" lang="en-US" sz="1400" spc="-151" strike="noStrike">
                <a:solidFill>
                  <a:srgbClr val="ffffff"/>
                </a:solidFill>
                <a:latin typeface="Arial"/>
                <a:ea typeface="DejaVu Sans"/>
              </a:rPr>
              <a:t>TV’s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and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all 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7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86" strike="noStrike">
                <a:solidFill>
                  <a:srgbClr val="ffffff"/>
                </a:solidFill>
                <a:latin typeface="Arial"/>
                <a:ea typeface="DejaVu Sans"/>
              </a:rPr>
              <a:t>bay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projectors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2" strike="noStrike">
                <a:solidFill>
                  <a:srgbClr val="ffffff"/>
                </a:solidFill>
                <a:latin typeface="Arial"/>
                <a:ea typeface="DejaVu Sans"/>
              </a:rPr>
              <a:t>simultaneously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and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2" strike="noStrike">
                <a:solidFill>
                  <a:srgbClr val="ffffff"/>
                </a:solidFill>
                <a:latin typeface="Arial"/>
                <a:ea typeface="DejaVu Sans"/>
              </a:rPr>
              <a:t>tap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into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our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2" strike="noStrike">
                <a:solidFill>
                  <a:srgbClr val="ffffff"/>
                </a:solidFill>
                <a:latin typeface="Arial"/>
                <a:ea typeface="DejaVu Sans"/>
              </a:rPr>
              <a:t>in-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house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A/V</a:t>
            </a:r>
            <a:r>
              <a:rPr b="1" lang="en-US" sz="1400" spc="-3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system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with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complimentary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2" strike="noStrike">
                <a:solidFill>
                  <a:srgbClr val="ffffff"/>
                </a:solidFill>
                <a:latin typeface="Arial"/>
                <a:ea typeface="DejaVu Sans"/>
              </a:rPr>
              <a:t>wireless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microphones.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Walk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your </a:t>
            </a:r>
            <a:r>
              <a:rPr b="1" lang="en-US" sz="1400" spc="-35" strike="noStrike">
                <a:solidFill>
                  <a:srgbClr val="ffffff"/>
                </a:solidFill>
                <a:latin typeface="Arial"/>
                <a:ea typeface="DejaVu Sans"/>
              </a:rPr>
              <a:t>guests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2" strike="noStrike">
                <a:solidFill>
                  <a:srgbClr val="ffffff"/>
                </a:solidFill>
                <a:latin typeface="Arial"/>
                <a:ea typeface="DejaVu Sans"/>
              </a:rPr>
              <a:t>through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a </a:t>
            </a:r>
            <a:r>
              <a:rPr b="1" lang="en-US" sz="1400" spc="-35" strike="noStrike">
                <a:solidFill>
                  <a:srgbClr val="ffffff"/>
                </a:solidFill>
                <a:latin typeface="Arial"/>
                <a:ea typeface="DejaVu Sans"/>
              </a:rPr>
              <a:t>presentation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or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pitch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before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5" strike="noStrike">
                <a:solidFill>
                  <a:srgbClr val="ffffff"/>
                </a:solidFill>
                <a:latin typeface="Arial"/>
                <a:ea typeface="DejaVu Sans"/>
              </a:rPr>
              <a:t>switching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over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to 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play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golf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and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celebrate.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What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2" strike="noStrike">
                <a:solidFill>
                  <a:srgbClr val="ffffff"/>
                </a:solidFill>
                <a:latin typeface="Arial"/>
                <a:ea typeface="DejaVu Sans"/>
              </a:rPr>
              <a:t>could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be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more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5" strike="noStrike">
                <a:solidFill>
                  <a:srgbClr val="ffffff"/>
                </a:solidFill>
                <a:latin typeface="Arial"/>
                <a:ea typeface="DejaVu Sans"/>
              </a:rPr>
              <a:t>perfect?</a:t>
            </a:r>
            <a:endParaRPr b="0" lang="en-US" sz="14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4"/>
              </a:spcBef>
            </a:pPr>
            <a:endParaRPr b="0" lang="en-US" sz="1400" spc="-1" strike="noStrike">
              <a:latin typeface="Arial"/>
            </a:endParaRPr>
          </a:p>
          <a:p>
            <a:pPr marL="12600">
              <a:lnSpc>
                <a:spcPct val="107000"/>
              </a:lnSpc>
            </a:pPr>
            <a:r>
              <a:rPr b="1" lang="en-US" sz="1400" spc="-35" strike="noStrike">
                <a:solidFill>
                  <a:srgbClr val="ffffff"/>
                </a:solidFill>
                <a:latin typeface="Arial"/>
                <a:ea typeface="DejaVu Sans"/>
              </a:rPr>
              <a:t>X-</a:t>
            </a:r>
            <a:r>
              <a:rPr b="1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Golf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5" strike="noStrike">
                <a:solidFill>
                  <a:srgbClr val="ffffff"/>
                </a:solidFill>
                <a:latin typeface="Arial"/>
                <a:ea typeface="DejaVu Sans"/>
              </a:rPr>
              <a:t>Simulation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technology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is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the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most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advanced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in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the world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allowing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80" strike="noStrike">
                <a:solidFill>
                  <a:srgbClr val="ffffff"/>
                </a:solidFill>
                <a:latin typeface="Arial"/>
                <a:ea typeface="DejaVu Sans"/>
              </a:rPr>
              <a:t>you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to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not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only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drive,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but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also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2" strike="noStrike">
                <a:solidFill>
                  <a:srgbClr val="ffffff"/>
                </a:solidFill>
                <a:latin typeface="Arial"/>
                <a:ea typeface="DejaVu Sans"/>
              </a:rPr>
              <a:t>chip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and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putt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with </a:t>
            </a:r>
            <a:r>
              <a:rPr b="1" lang="en-US" sz="1400" spc="-32" strike="noStrike">
                <a:solidFill>
                  <a:srgbClr val="ffffff"/>
                </a:solidFill>
                <a:latin typeface="Arial"/>
                <a:ea typeface="DejaVu Sans"/>
              </a:rPr>
              <a:t>incredible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accuracy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when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compared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with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actual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“green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grass”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golf.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65" strike="noStrike">
                <a:solidFill>
                  <a:srgbClr val="ffffff"/>
                </a:solidFill>
                <a:latin typeface="Arial"/>
                <a:ea typeface="DejaVu Sans"/>
              </a:rPr>
              <a:t>We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use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5" strike="noStrike">
                <a:solidFill>
                  <a:srgbClr val="ffffff"/>
                </a:solidFill>
                <a:latin typeface="Arial"/>
                <a:ea typeface="DejaVu Sans"/>
              </a:rPr>
              <a:t>proprietary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X-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Golf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technology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that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was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created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in </a:t>
            </a:r>
            <a:r>
              <a:rPr b="1" lang="en-US" sz="1400" spc="-80" strike="noStrike">
                <a:solidFill>
                  <a:srgbClr val="ffffff"/>
                </a:solidFill>
                <a:latin typeface="Arial"/>
                <a:ea typeface="DejaVu Sans"/>
              </a:rPr>
              <a:t>Korea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2" strike="noStrike">
                <a:solidFill>
                  <a:srgbClr val="ffffff"/>
                </a:solidFill>
                <a:latin typeface="Arial"/>
                <a:ea typeface="DejaVu Sans"/>
              </a:rPr>
              <a:t>originally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in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06" strike="noStrike">
                <a:solidFill>
                  <a:srgbClr val="ffffff"/>
                </a:solidFill>
                <a:latin typeface="Arial"/>
                <a:ea typeface="DejaVu Sans"/>
              </a:rPr>
              <a:t>2005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and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has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been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improved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every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year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since</a:t>
            </a:r>
            <a:r>
              <a:rPr b="0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.</a:t>
            </a:r>
            <a:endParaRPr b="0" lang="en-US" sz="1400" spc="-1" strike="noStrike">
              <a:latin typeface="Arial"/>
            </a:endParaRPr>
          </a:p>
        </p:txBody>
      </p:sp>
      <p:grpSp>
        <p:nvGrpSpPr>
          <p:cNvPr id="137" name="object 7"/>
          <p:cNvGrpSpPr/>
          <p:nvPr/>
        </p:nvGrpSpPr>
        <p:grpSpPr>
          <a:xfrm>
            <a:off x="4874040" y="0"/>
            <a:ext cx="5182200" cy="7770960"/>
            <a:chOff x="4874040" y="0"/>
            <a:chExt cx="5182200" cy="7770960"/>
          </a:xfrm>
        </p:grpSpPr>
        <p:pic>
          <p:nvPicPr>
            <p:cNvPr id="138" name="object 8" descr=""/>
            <p:cNvPicPr/>
            <p:nvPr/>
          </p:nvPicPr>
          <p:blipFill>
            <a:blip r:embed="rId1"/>
            <a:stretch/>
          </p:blipFill>
          <p:spPr>
            <a:xfrm>
              <a:off x="5981400" y="0"/>
              <a:ext cx="4074840" cy="7770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9" name="object 9"/>
            <p:cNvSpPr/>
            <p:nvPr/>
          </p:nvSpPr>
          <p:spPr>
            <a:xfrm>
              <a:off x="4874040" y="6228000"/>
              <a:ext cx="2212560" cy="1542960"/>
            </a:xfrm>
            <a:custGeom>
              <a:avLst/>
              <a:gdLst/>
              <a:ahLst/>
              <a:rect l="l" t="t" r="r" b="b"/>
              <a:pathLst>
                <a:path w="2214879" h="1544954">
                  <a:moveTo>
                    <a:pt x="1849285" y="0"/>
                  </a:moveTo>
                  <a:lnTo>
                    <a:pt x="1282522" y="0"/>
                  </a:lnTo>
                  <a:lnTo>
                    <a:pt x="1277128" y="5143"/>
                  </a:lnTo>
                  <a:lnTo>
                    <a:pt x="3327" y="1214005"/>
                  </a:lnTo>
                  <a:lnTo>
                    <a:pt x="2565" y="1215986"/>
                  </a:lnTo>
                  <a:lnTo>
                    <a:pt x="0" y="1220076"/>
                  </a:lnTo>
                  <a:lnTo>
                    <a:pt x="417989" y="1544487"/>
                  </a:lnTo>
                  <a:lnTo>
                    <a:pt x="1346056" y="1544487"/>
                  </a:lnTo>
                  <a:lnTo>
                    <a:pt x="932319" y="1223911"/>
                  </a:lnTo>
                  <a:lnTo>
                    <a:pt x="2214841" y="6858"/>
                  </a:lnTo>
                  <a:lnTo>
                    <a:pt x="2184586" y="5302"/>
                  </a:lnTo>
                  <a:lnTo>
                    <a:pt x="2176703" y="5143"/>
                  </a:lnTo>
                  <a:lnTo>
                    <a:pt x="1884337" y="4851"/>
                  </a:lnTo>
                  <a:lnTo>
                    <a:pt x="1875568" y="4309"/>
                  </a:lnTo>
                  <a:lnTo>
                    <a:pt x="1866806" y="3040"/>
                  </a:lnTo>
                  <a:lnTo>
                    <a:pt x="1858046" y="1463"/>
                  </a:lnTo>
                  <a:lnTo>
                    <a:pt x="184928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40" name="object 10"/>
          <p:cNvSpPr/>
          <p:nvPr/>
        </p:nvSpPr>
        <p:spPr>
          <a:xfrm>
            <a:off x="9701280" y="7319520"/>
            <a:ext cx="60840" cy="13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ts val="1066"/>
              </a:lnSpc>
            </a:pPr>
            <a:r>
              <a:rPr b="1" lang="en-US" sz="1000" spc="-66" strike="noStrike">
                <a:solidFill>
                  <a:srgbClr val="231f20"/>
                </a:solidFill>
                <a:latin typeface="Arial"/>
                <a:ea typeface="DejaVu Sans"/>
              </a:rPr>
              <a:t>2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41" name="object 11"/>
          <p:cNvSpPr/>
          <p:nvPr/>
        </p:nvSpPr>
        <p:spPr>
          <a:xfrm>
            <a:off x="9659520" y="7306560"/>
            <a:ext cx="153360" cy="450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41400">
              <a:lnSpc>
                <a:spcPts val="1199"/>
              </a:lnSpc>
            </a:pPr>
            <a:fld id="{DF520D1C-9FD7-4519-BD33-685E90F351D3}" type="slidenum">
              <a:rPr b="1" lang="en-US" sz="1000" spc="-66" strike="noStrike">
                <a:solidFill>
                  <a:srgbClr val="231f20"/>
                </a:solidFill>
                <a:latin typeface="Arial"/>
                <a:ea typeface="DejaVu Sans"/>
              </a:rPr>
              <a:t>&lt;number&gt;</a:t>
            </a:fld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object 61"/>
          <p:cNvSpPr/>
          <p:nvPr/>
        </p:nvSpPr>
        <p:spPr>
          <a:xfrm>
            <a:off x="457200" y="304920"/>
            <a:ext cx="2081880" cy="130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en-US" sz="2400" spc="-341" strike="noStrike">
                <a:solidFill>
                  <a:srgbClr val="ffffff"/>
                </a:solidFill>
                <a:latin typeface="Arial"/>
                <a:ea typeface="DejaVu Sans"/>
              </a:rPr>
              <a:t>OUR</a:t>
            </a:r>
            <a:r>
              <a:rPr b="1" lang="en-US" sz="2400" spc="-14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2400" spc="-301" strike="noStrike">
                <a:solidFill>
                  <a:srgbClr val="ffffff"/>
                </a:solidFill>
                <a:latin typeface="Arial"/>
                <a:ea typeface="DejaVu Sans"/>
              </a:rPr>
              <a:t>FOOTPRINT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43" name="object 62"/>
          <p:cNvSpPr/>
          <p:nvPr/>
        </p:nvSpPr>
        <p:spPr>
          <a:xfrm>
            <a:off x="464040" y="1143000"/>
            <a:ext cx="5249160" cy="68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080" bIns="0">
            <a:spAutoFit/>
          </a:bodyPr>
          <a:p>
            <a:pPr marL="12600">
              <a:lnSpc>
                <a:spcPct val="100000"/>
              </a:lnSpc>
              <a:spcBef>
                <a:spcPts val="218"/>
              </a:spcBef>
            </a:pP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Book 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our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space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for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up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to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77" strike="noStrike">
                <a:solidFill>
                  <a:srgbClr val="ffffff"/>
                </a:solidFill>
                <a:latin typeface="Arial"/>
                <a:ea typeface="DejaVu Sans"/>
              </a:rPr>
              <a:t>100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guests.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31" strike="noStrike">
                <a:solidFill>
                  <a:srgbClr val="ffffff"/>
                </a:solidFill>
                <a:latin typeface="Arial"/>
                <a:ea typeface="DejaVu Sans"/>
              </a:rPr>
              <a:t>Take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97" strike="noStrike">
                <a:solidFill>
                  <a:srgbClr val="ffffff"/>
                </a:solidFill>
                <a:latin typeface="Arial"/>
                <a:ea typeface="DejaVu Sans"/>
              </a:rPr>
              <a:t>a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peak,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lots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of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places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to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host your event of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party.</a:t>
            </a:r>
            <a:endParaRPr b="0" lang="en-US" sz="14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19"/>
              </a:spcBef>
            </a:pPr>
            <a:endParaRPr b="0" lang="en-US" sz="1400" spc="-1" strike="noStrike">
              <a:latin typeface="Arial"/>
            </a:endParaRPr>
          </a:p>
        </p:txBody>
      </p:sp>
      <p:sp>
        <p:nvSpPr>
          <p:cNvPr id="144" name="object 72"/>
          <p:cNvSpPr/>
          <p:nvPr/>
        </p:nvSpPr>
        <p:spPr>
          <a:xfrm>
            <a:off x="9659520" y="7306560"/>
            <a:ext cx="153360" cy="450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38160">
              <a:lnSpc>
                <a:spcPts val="1199"/>
              </a:lnSpc>
            </a:pPr>
            <a:fld id="{8403C269-D841-4923-A2EA-BDFB7CF29151}" type="slidenum">
              <a:rPr b="1" lang="en-US" sz="1000" spc="-41" strike="noStrike">
                <a:solidFill>
                  <a:srgbClr val="ffffff"/>
                </a:solidFill>
                <a:latin typeface="Arial"/>
                <a:ea typeface="DejaVu Sans"/>
              </a:rPr>
              <a:t>&lt;number&gt;</a:t>
            </a:fld>
            <a:endParaRPr b="0" lang="en-US" sz="1000" spc="-1" strike="noStrike">
              <a:latin typeface="Arial"/>
            </a:endParaRPr>
          </a:p>
        </p:txBody>
      </p:sp>
      <p:pic>
        <p:nvPicPr>
          <p:cNvPr id="145" name="Picture 4" descr="Diagram&#10;&#10;Description automatically generated"/>
          <p:cNvPicPr/>
          <p:nvPr/>
        </p:nvPicPr>
        <p:blipFill>
          <a:blip r:embed="rId1"/>
          <a:stretch/>
        </p:blipFill>
        <p:spPr>
          <a:xfrm>
            <a:off x="2133720" y="1600200"/>
            <a:ext cx="5941440" cy="5941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object 2"/>
          <p:cNvSpPr/>
          <p:nvPr/>
        </p:nvSpPr>
        <p:spPr>
          <a:xfrm>
            <a:off x="4650840" y="1362960"/>
            <a:ext cx="3043440" cy="131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4760" bIns="0">
            <a:noAutofit/>
          </a:bodyPr>
          <a:p>
            <a:pPr marL="12600">
              <a:lnSpc>
                <a:spcPct val="100000"/>
              </a:lnSpc>
              <a:spcBef>
                <a:spcPts val="113"/>
              </a:spcBef>
            </a:pPr>
            <a:r>
              <a:rPr b="1" lang="en-US" sz="1950" spc="-256" strike="noStrike">
                <a:solidFill>
                  <a:srgbClr val="016a38"/>
                </a:solidFill>
                <a:latin typeface="Arial"/>
                <a:ea typeface="DejaVu Sans"/>
              </a:rPr>
              <a:t>The Turn: Simulator  6 &amp;</a:t>
            </a:r>
            <a:r>
              <a:rPr b="1" lang="en-US" sz="1950" spc="-151" strike="noStrike">
                <a:solidFill>
                  <a:srgbClr val="016a38"/>
                </a:solidFill>
                <a:latin typeface="Arial"/>
                <a:ea typeface="DejaVu Sans"/>
              </a:rPr>
              <a:t>7</a:t>
            </a:r>
            <a:endParaRPr b="0" lang="en-US" sz="1950" spc="-1" strike="noStrike">
              <a:latin typeface="Arial"/>
            </a:endParaRPr>
          </a:p>
        </p:txBody>
      </p:sp>
      <p:sp>
        <p:nvSpPr>
          <p:cNvPr id="147" name="object 7"/>
          <p:cNvSpPr/>
          <p:nvPr/>
        </p:nvSpPr>
        <p:spPr>
          <a:xfrm>
            <a:off x="9659520" y="7306560"/>
            <a:ext cx="153360" cy="450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38160">
              <a:lnSpc>
                <a:spcPts val="1199"/>
              </a:lnSpc>
            </a:pPr>
            <a:fld id="{EFF0D206-72D3-4074-931F-4E1A84C659C5}" type="slidenum">
              <a:rPr b="1" lang="en-US" sz="1000" spc="-41" strike="noStrike">
                <a:solidFill>
                  <a:srgbClr val="ffffff"/>
                </a:solidFill>
                <a:latin typeface="Arial"/>
                <a:ea typeface="DejaVu Sans"/>
              </a:rPr>
              <a:t>&lt;number&gt;</a:t>
            </a:fld>
            <a:endParaRPr b="0" lang="en-US" sz="1000" spc="-1" strike="noStrike">
              <a:latin typeface="Arial"/>
            </a:endParaRPr>
          </a:p>
        </p:txBody>
      </p:sp>
      <p:sp>
        <p:nvSpPr>
          <p:cNvPr id="148" name="object 3"/>
          <p:cNvSpPr/>
          <p:nvPr/>
        </p:nvSpPr>
        <p:spPr>
          <a:xfrm>
            <a:off x="4650840" y="1669680"/>
            <a:ext cx="4491360" cy="284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4840" bIns="0">
            <a:spAutoFit/>
          </a:bodyPr>
          <a:p>
            <a:pPr>
              <a:lnSpc>
                <a:spcPct val="100000"/>
              </a:lnSpc>
              <a:spcBef>
                <a:spcPts val="221"/>
              </a:spcBef>
              <a:tabLst>
                <a:tab algn="l" pos="124920"/>
              </a:tabLst>
            </a:pPr>
            <a:r>
              <a:rPr b="0" lang="en-US" sz="1450" spc="-26" strike="noStrike">
                <a:solidFill>
                  <a:srgbClr val="016a38"/>
                </a:solidFill>
                <a:latin typeface="Arial"/>
                <a:ea typeface="DejaVu Sans"/>
              </a:rPr>
              <a:t>- Perfect</a:t>
            </a:r>
            <a:r>
              <a:rPr b="0" lang="en-US" sz="1450" spc="-7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12" strike="noStrike">
                <a:solidFill>
                  <a:srgbClr val="016a38"/>
                </a:solidFill>
                <a:latin typeface="Arial"/>
                <a:ea typeface="DejaVu Sans"/>
              </a:rPr>
              <a:t>for</a:t>
            </a:r>
            <a:r>
              <a:rPr b="0" lang="en-US" sz="1450" spc="-7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35" strike="noStrike">
                <a:solidFill>
                  <a:srgbClr val="016a38"/>
                </a:solidFill>
                <a:latin typeface="Arial"/>
                <a:ea typeface="DejaVu Sans"/>
              </a:rPr>
              <a:t>parties</a:t>
            </a:r>
            <a:r>
              <a:rPr b="0" lang="en-US" sz="1450" spc="-6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12" strike="noStrike">
                <a:solidFill>
                  <a:srgbClr val="016a38"/>
                </a:solidFill>
                <a:latin typeface="Arial"/>
                <a:ea typeface="DejaVu Sans"/>
              </a:rPr>
              <a:t>of</a:t>
            </a:r>
            <a:r>
              <a:rPr b="0" lang="en-US" sz="1450" spc="-72" strike="noStrike">
                <a:solidFill>
                  <a:srgbClr val="016a38"/>
                </a:solidFill>
                <a:latin typeface="Arial"/>
                <a:ea typeface="DejaVu Sans"/>
              </a:rPr>
              <a:t> 10-</a:t>
            </a:r>
            <a:r>
              <a:rPr b="0" lang="en-US" sz="1450" spc="-75" strike="noStrike">
                <a:solidFill>
                  <a:srgbClr val="016a38"/>
                </a:solidFill>
                <a:latin typeface="Arial"/>
                <a:ea typeface="DejaVu Sans"/>
              </a:rPr>
              <a:t>20</a:t>
            </a:r>
            <a:r>
              <a:rPr b="0" lang="en-US" sz="1450" spc="-6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12" strike="noStrike">
                <a:solidFill>
                  <a:srgbClr val="016a38"/>
                </a:solidFill>
                <a:latin typeface="Arial"/>
                <a:ea typeface="DejaVu Sans"/>
              </a:rPr>
              <a:t>guests</a:t>
            </a:r>
            <a:endParaRPr b="0" lang="en-US" sz="145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96"/>
              </a:spcBef>
              <a:tabLst>
                <a:tab algn="l" pos="124920"/>
              </a:tabLst>
            </a:pPr>
            <a:r>
              <a:rPr b="0" lang="en-US" sz="1450" spc="-120" strike="noStrike">
                <a:solidFill>
                  <a:srgbClr val="016a38"/>
                </a:solidFill>
                <a:latin typeface="Arial"/>
                <a:ea typeface="DejaVu Sans"/>
              </a:rPr>
              <a:t>- $200</a:t>
            </a:r>
            <a:r>
              <a:rPr b="0" lang="en-US" sz="1450" spc="-60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32" strike="noStrike">
                <a:solidFill>
                  <a:srgbClr val="016a38"/>
                </a:solidFill>
                <a:latin typeface="Arial"/>
                <a:ea typeface="DejaVu Sans"/>
              </a:rPr>
              <a:t>minimum</a:t>
            </a:r>
            <a:r>
              <a:rPr b="0" lang="en-US" sz="1450" spc="-55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46" strike="noStrike">
                <a:solidFill>
                  <a:srgbClr val="016a38"/>
                </a:solidFill>
                <a:latin typeface="Arial"/>
                <a:ea typeface="DejaVu Sans"/>
              </a:rPr>
              <a:t>spend/hour</a:t>
            </a:r>
            <a:r>
              <a:rPr b="0" lang="en-US" sz="1450" spc="-60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1" strike="noStrike">
                <a:solidFill>
                  <a:srgbClr val="016a38"/>
                </a:solidFill>
                <a:latin typeface="Arial"/>
                <a:ea typeface="DejaVu Sans"/>
              </a:rPr>
              <a:t>with</a:t>
            </a:r>
            <a:r>
              <a:rPr b="0" lang="en-US" sz="1450" spc="-55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145" strike="noStrike">
                <a:solidFill>
                  <a:srgbClr val="016a38"/>
                </a:solidFill>
                <a:latin typeface="Arial"/>
                <a:ea typeface="DejaVu Sans"/>
              </a:rPr>
              <a:t>2</a:t>
            </a:r>
            <a:r>
              <a:rPr b="0" lang="en-US" sz="1450" spc="-55" strike="noStrike">
                <a:solidFill>
                  <a:srgbClr val="016a38"/>
                </a:solidFill>
                <a:latin typeface="Arial"/>
                <a:ea typeface="DejaVu Sans"/>
              </a:rPr>
              <a:t> hour</a:t>
            </a:r>
            <a:r>
              <a:rPr b="0" lang="en-US" sz="1450" spc="-60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12" strike="noStrike">
                <a:solidFill>
                  <a:srgbClr val="016a38"/>
                </a:solidFill>
                <a:latin typeface="Arial"/>
                <a:ea typeface="DejaVu Sans"/>
              </a:rPr>
              <a:t>minimum</a:t>
            </a:r>
            <a:endParaRPr b="0" lang="en-US" sz="145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124920"/>
              </a:tabLst>
            </a:pPr>
            <a:endParaRPr b="0" lang="en-US" sz="145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165"/>
              </a:spcBef>
              <a:tabLst>
                <a:tab algn="l" pos="124920"/>
              </a:tabLst>
            </a:pPr>
            <a:r>
              <a:rPr b="1" lang="en-US" sz="1950" spc="-250" strike="noStrike">
                <a:solidFill>
                  <a:srgbClr val="016a38"/>
                </a:solidFill>
                <a:latin typeface="Arial"/>
                <a:ea typeface="DejaVu Sans"/>
              </a:rPr>
              <a:t>The Front  9</a:t>
            </a:r>
            <a:r>
              <a:rPr b="1" lang="en-US" sz="1950" spc="-165" strike="noStrike">
                <a:solidFill>
                  <a:srgbClr val="016a38"/>
                </a:solidFill>
                <a:latin typeface="Arial"/>
                <a:ea typeface="DejaVu Sans"/>
              </a:rPr>
              <a:t>:</a:t>
            </a:r>
            <a:r>
              <a:rPr b="1" lang="en-US" sz="1950" spc="-9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1" lang="en-US" sz="1950" spc="-276" strike="noStrike">
                <a:solidFill>
                  <a:srgbClr val="016a38"/>
                </a:solidFill>
                <a:latin typeface="Arial"/>
                <a:ea typeface="DejaVu Sans"/>
              </a:rPr>
              <a:t>Simulator 1, 2, 3 &amp; 4</a:t>
            </a:r>
            <a:endParaRPr b="0" lang="en-US" sz="1950" spc="-1" strike="noStrike">
              <a:latin typeface="Arial"/>
            </a:endParaRPr>
          </a:p>
          <a:p>
            <a:pPr marL="124560" indent="-110160">
              <a:lnSpc>
                <a:spcPct val="100000"/>
              </a:lnSpc>
              <a:spcBef>
                <a:spcPts val="221"/>
              </a:spcBef>
              <a:buClr>
                <a:srgbClr val="000000"/>
              </a:buClr>
              <a:buFont typeface="Arial"/>
              <a:buChar char="-"/>
              <a:tabLst>
                <a:tab algn="l" pos="124920"/>
              </a:tabLst>
            </a:pPr>
            <a:r>
              <a:rPr b="0" lang="en-US" sz="1450" spc="-26" strike="noStrike">
                <a:solidFill>
                  <a:srgbClr val="016a38"/>
                </a:solidFill>
                <a:latin typeface="Arial"/>
                <a:ea typeface="DejaVu Sans"/>
              </a:rPr>
              <a:t>Perfect</a:t>
            </a:r>
            <a:r>
              <a:rPr b="0" lang="en-US" sz="1450" spc="-7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12" strike="noStrike">
                <a:solidFill>
                  <a:srgbClr val="016a38"/>
                </a:solidFill>
                <a:latin typeface="Arial"/>
                <a:ea typeface="DejaVu Sans"/>
              </a:rPr>
              <a:t>for</a:t>
            </a:r>
            <a:r>
              <a:rPr b="0" lang="en-US" sz="1450" spc="-7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35" strike="noStrike">
                <a:solidFill>
                  <a:srgbClr val="016a38"/>
                </a:solidFill>
                <a:latin typeface="Arial"/>
                <a:ea typeface="DejaVu Sans"/>
              </a:rPr>
              <a:t>parties</a:t>
            </a:r>
            <a:r>
              <a:rPr b="0" lang="en-US" sz="1450" spc="-6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12" strike="noStrike">
                <a:solidFill>
                  <a:srgbClr val="016a38"/>
                </a:solidFill>
                <a:latin typeface="Arial"/>
                <a:ea typeface="DejaVu Sans"/>
              </a:rPr>
              <a:t>of</a:t>
            </a:r>
            <a:r>
              <a:rPr b="0" lang="en-US" sz="1450" spc="-72" strike="noStrike">
                <a:solidFill>
                  <a:srgbClr val="016a38"/>
                </a:solidFill>
                <a:latin typeface="Arial"/>
                <a:ea typeface="DejaVu Sans"/>
              </a:rPr>
              <a:t> 24-</a:t>
            </a:r>
            <a:r>
              <a:rPr b="0" lang="en-US" sz="1450" spc="-75" strike="noStrike">
                <a:solidFill>
                  <a:srgbClr val="016a38"/>
                </a:solidFill>
                <a:latin typeface="Arial"/>
                <a:ea typeface="DejaVu Sans"/>
              </a:rPr>
              <a:t>60</a:t>
            </a:r>
            <a:r>
              <a:rPr b="0" lang="en-US" sz="1450" spc="-6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12" strike="noStrike">
                <a:solidFill>
                  <a:srgbClr val="016a38"/>
                </a:solidFill>
                <a:latin typeface="Arial"/>
                <a:ea typeface="DejaVu Sans"/>
              </a:rPr>
              <a:t>guests</a:t>
            </a:r>
            <a:endParaRPr b="0" lang="en-US" sz="1450" spc="-1" strike="noStrike">
              <a:latin typeface="Arial"/>
            </a:endParaRPr>
          </a:p>
          <a:p>
            <a:pPr marL="124560" indent="-110160">
              <a:lnSpc>
                <a:spcPct val="100000"/>
              </a:lnSpc>
              <a:spcBef>
                <a:spcPts val="96"/>
              </a:spcBef>
              <a:buClr>
                <a:srgbClr val="000000"/>
              </a:buClr>
              <a:buFont typeface="Arial"/>
              <a:buChar char="-"/>
              <a:tabLst>
                <a:tab algn="l" pos="124920"/>
              </a:tabLst>
            </a:pPr>
            <a:r>
              <a:rPr b="0" lang="en-US" sz="1450" spc="-120" strike="noStrike">
                <a:solidFill>
                  <a:srgbClr val="016a38"/>
                </a:solidFill>
                <a:latin typeface="Arial"/>
                <a:ea typeface="DejaVu Sans"/>
              </a:rPr>
              <a:t>$600</a:t>
            </a:r>
            <a:r>
              <a:rPr b="0" lang="en-US" sz="1450" spc="-60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32" strike="noStrike">
                <a:solidFill>
                  <a:srgbClr val="016a38"/>
                </a:solidFill>
                <a:latin typeface="Arial"/>
                <a:ea typeface="DejaVu Sans"/>
              </a:rPr>
              <a:t>minimum</a:t>
            </a:r>
            <a:r>
              <a:rPr b="0" lang="en-US" sz="1450" spc="-55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46" strike="noStrike">
                <a:solidFill>
                  <a:srgbClr val="016a38"/>
                </a:solidFill>
                <a:latin typeface="Arial"/>
                <a:ea typeface="DejaVu Sans"/>
              </a:rPr>
              <a:t>spend/hour</a:t>
            </a:r>
            <a:r>
              <a:rPr b="0" lang="en-US" sz="1450" spc="-60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1" strike="noStrike">
                <a:solidFill>
                  <a:srgbClr val="016a38"/>
                </a:solidFill>
                <a:latin typeface="Arial"/>
                <a:ea typeface="DejaVu Sans"/>
              </a:rPr>
              <a:t>with</a:t>
            </a:r>
            <a:r>
              <a:rPr b="0" lang="en-US" sz="1450" spc="-55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145" strike="noStrike">
                <a:solidFill>
                  <a:srgbClr val="016a38"/>
                </a:solidFill>
                <a:latin typeface="Arial"/>
                <a:ea typeface="DejaVu Sans"/>
              </a:rPr>
              <a:t>2</a:t>
            </a:r>
            <a:r>
              <a:rPr b="0" lang="en-US" sz="1450" spc="-55" strike="noStrike">
                <a:solidFill>
                  <a:srgbClr val="016a38"/>
                </a:solidFill>
                <a:latin typeface="Arial"/>
                <a:ea typeface="DejaVu Sans"/>
              </a:rPr>
              <a:t> hour</a:t>
            </a:r>
            <a:r>
              <a:rPr b="0" lang="en-US" sz="1450" spc="-60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12" strike="noStrike">
                <a:solidFill>
                  <a:srgbClr val="016a38"/>
                </a:solidFill>
                <a:latin typeface="Arial"/>
                <a:ea typeface="DejaVu Sans"/>
              </a:rPr>
              <a:t>minimum</a:t>
            </a:r>
            <a:endParaRPr b="0" lang="en-US" sz="145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4"/>
              </a:spcBef>
              <a:tabLst>
                <a:tab algn="l" pos="124920"/>
              </a:tabLst>
            </a:pPr>
            <a:endParaRPr b="0" lang="en-US" sz="1450" spc="-1" strike="noStrike">
              <a:latin typeface="Arial"/>
            </a:endParaRPr>
          </a:p>
          <a:p>
            <a:pPr marL="12600">
              <a:lnSpc>
                <a:spcPct val="100000"/>
              </a:lnSpc>
              <a:tabLst>
                <a:tab algn="l" pos="124920"/>
              </a:tabLst>
            </a:pPr>
            <a:endParaRPr b="0" lang="en-US" sz="1450" spc="-1" strike="noStrike">
              <a:latin typeface="Arial"/>
            </a:endParaRPr>
          </a:p>
          <a:p>
            <a:pPr marL="12600">
              <a:lnSpc>
                <a:spcPct val="100000"/>
              </a:lnSpc>
              <a:tabLst>
                <a:tab algn="l" pos="124920"/>
              </a:tabLst>
            </a:pPr>
            <a:r>
              <a:rPr b="1" lang="en-US" sz="1950" spc="-270" strike="noStrike">
                <a:solidFill>
                  <a:srgbClr val="016a38"/>
                </a:solidFill>
                <a:latin typeface="Arial"/>
                <a:ea typeface="DejaVu Sans"/>
              </a:rPr>
              <a:t>The Full 18</a:t>
            </a:r>
            <a:r>
              <a:rPr b="1" lang="en-US" sz="1950" spc="-265" strike="noStrike">
                <a:solidFill>
                  <a:srgbClr val="016a38"/>
                </a:solidFill>
                <a:latin typeface="Arial"/>
                <a:ea typeface="DejaVu Sans"/>
              </a:rPr>
              <a:t>:</a:t>
            </a:r>
            <a:r>
              <a:rPr b="1" lang="en-US" sz="1950" spc="-17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1" lang="en-US" sz="1950" spc="-211" strike="noStrike">
                <a:solidFill>
                  <a:srgbClr val="016a38"/>
                </a:solidFill>
                <a:latin typeface="Arial"/>
                <a:ea typeface="DejaVu Sans"/>
              </a:rPr>
              <a:t>All Simulators</a:t>
            </a:r>
            <a:endParaRPr b="0" lang="en-US" sz="1950" spc="-1" strike="noStrike">
              <a:latin typeface="Arial"/>
            </a:endParaRPr>
          </a:p>
          <a:p>
            <a:pPr marL="124560" indent="-110160">
              <a:lnSpc>
                <a:spcPct val="100000"/>
              </a:lnSpc>
              <a:spcBef>
                <a:spcPts val="156"/>
              </a:spcBef>
              <a:buClr>
                <a:srgbClr val="000000"/>
              </a:buClr>
              <a:buFont typeface="Arial"/>
              <a:buChar char="-"/>
              <a:tabLst>
                <a:tab algn="l" pos="124920"/>
              </a:tabLst>
            </a:pPr>
            <a:r>
              <a:rPr b="0" lang="en-US" sz="1450" spc="-26" strike="noStrike">
                <a:solidFill>
                  <a:srgbClr val="016a38"/>
                </a:solidFill>
                <a:latin typeface="Arial"/>
                <a:ea typeface="DejaVu Sans"/>
              </a:rPr>
              <a:t>Perfect</a:t>
            </a:r>
            <a:r>
              <a:rPr b="0" lang="en-US" sz="1450" spc="-7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12" strike="noStrike">
                <a:solidFill>
                  <a:srgbClr val="016a38"/>
                </a:solidFill>
                <a:latin typeface="Arial"/>
                <a:ea typeface="DejaVu Sans"/>
              </a:rPr>
              <a:t>for</a:t>
            </a:r>
            <a:r>
              <a:rPr b="0" lang="en-US" sz="1450" spc="-6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35" strike="noStrike">
                <a:solidFill>
                  <a:srgbClr val="016a38"/>
                </a:solidFill>
                <a:latin typeface="Arial"/>
                <a:ea typeface="DejaVu Sans"/>
              </a:rPr>
              <a:t>parties</a:t>
            </a:r>
            <a:r>
              <a:rPr b="0" lang="en-US" sz="1450" spc="-7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12" strike="noStrike">
                <a:solidFill>
                  <a:srgbClr val="016a38"/>
                </a:solidFill>
                <a:latin typeface="Arial"/>
                <a:ea typeface="DejaVu Sans"/>
              </a:rPr>
              <a:t>of</a:t>
            </a:r>
            <a:r>
              <a:rPr b="0" lang="en-US" sz="1450" spc="-6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106" strike="noStrike">
                <a:solidFill>
                  <a:srgbClr val="016a38"/>
                </a:solidFill>
                <a:latin typeface="Arial"/>
                <a:ea typeface="DejaVu Sans"/>
              </a:rPr>
              <a:t>40-</a:t>
            </a:r>
            <a:r>
              <a:rPr b="0" lang="en-US" sz="1450" spc="-114" strike="noStrike">
                <a:solidFill>
                  <a:srgbClr val="016a38"/>
                </a:solidFill>
                <a:latin typeface="Arial"/>
                <a:ea typeface="DejaVu Sans"/>
              </a:rPr>
              <a:t>100</a:t>
            </a:r>
            <a:r>
              <a:rPr b="0" lang="en-US" sz="1450" spc="-7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12" strike="noStrike">
                <a:solidFill>
                  <a:srgbClr val="016a38"/>
                </a:solidFill>
                <a:latin typeface="Arial"/>
                <a:ea typeface="DejaVu Sans"/>
              </a:rPr>
              <a:t>guests</a:t>
            </a:r>
            <a:endParaRPr b="0" lang="en-US" sz="1450" spc="-1" strike="noStrike">
              <a:latin typeface="Arial"/>
            </a:endParaRPr>
          </a:p>
          <a:p>
            <a:pPr marL="124560" indent="-110160">
              <a:lnSpc>
                <a:spcPct val="100000"/>
              </a:lnSpc>
              <a:spcBef>
                <a:spcPts val="96"/>
              </a:spcBef>
              <a:buClr>
                <a:srgbClr val="000000"/>
              </a:buClr>
              <a:buFont typeface="Arial"/>
              <a:buChar char="-"/>
              <a:tabLst>
                <a:tab algn="l" pos="124920"/>
              </a:tabLst>
            </a:pPr>
            <a:r>
              <a:rPr b="0" lang="en-US" sz="1450" spc="-165" strike="noStrike">
                <a:solidFill>
                  <a:srgbClr val="016a38"/>
                </a:solidFill>
                <a:latin typeface="Arial"/>
                <a:ea typeface="DejaVu Sans"/>
              </a:rPr>
              <a:t>$1000</a:t>
            </a:r>
            <a:r>
              <a:rPr b="0" lang="en-US" sz="1450" spc="-60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32" strike="noStrike">
                <a:solidFill>
                  <a:srgbClr val="016a38"/>
                </a:solidFill>
                <a:latin typeface="Arial"/>
                <a:ea typeface="DejaVu Sans"/>
              </a:rPr>
              <a:t>minimum</a:t>
            </a:r>
            <a:r>
              <a:rPr b="0" lang="en-US" sz="1450" spc="-60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46" strike="noStrike">
                <a:solidFill>
                  <a:srgbClr val="016a38"/>
                </a:solidFill>
                <a:latin typeface="Arial"/>
                <a:ea typeface="DejaVu Sans"/>
              </a:rPr>
              <a:t>spend/hour</a:t>
            </a:r>
            <a:r>
              <a:rPr b="0" lang="en-US" sz="1450" spc="-55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1" strike="noStrike">
                <a:solidFill>
                  <a:srgbClr val="016a38"/>
                </a:solidFill>
                <a:latin typeface="Arial"/>
                <a:ea typeface="DejaVu Sans"/>
              </a:rPr>
              <a:t>with</a:t>
            </a:r>
            <a:r>
              <a:rPr b="0" lang="en-US" sz="1450" spc="-60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145" strike="noStrike">
                <a:solidFill>
                  <a:srgbClr val="016a38"/>
                </a:solidFill>
                <a:latin typeface="Arial"/>
                <a:ea typeface="DejaVu Sans"/>
              </a:rPr>
              <a:t>2</a:t>
            </a:r>
            <a:r>
              <a:rPr b="0" lang="en-US" sz="1450" spc="-60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55" strike="noStrike">
                <a:solidFill>
                  <a:srgbClr val="016a38"/>
                </a:solidFill>
                <a:latin typeface="Arial"/>
                <a:ea typeface="DejaVu Sans"/>
              </a:rPr>
              <a:t>hour</a:t>
            </a:r>
            <a:r>
              <a:rPr b="0" lang="en-US" sz="1450" spc="-60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1450" spc="-12" strike="noStrike">
                <a:solidFill>
                  <a:srgbClr val="016a38"/>
                </a:solidFill>
                <a:latin typeface="Arial"/>
                <a:ea typeface="DejaVu Sans"/>
              </a:rPr>
              <a:t>minimum</a:t>
            </a:r>
            <a:endParaRPr b="0" lang="en-US" sz="1450" spc="-1" strike="noStrike">
              <a:latin typeface="Arial"/>
            </a:endParaRPr>
          </a:p>
        </p:txBody>
      </p:sp>
      <p:sp>
        <p:nvSpPr>
          <p:cNvPr id="149" name="object 4"/>
          <p:cNvSpPr/>
          <p:nvPr/>
        </p:nvSpPr>
        <p:spPr>
          <a:xfrm>
            <a:off x="4577040" y="5744880"/>
            <a:ext cx="1136160" cy="14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0" lang="en-US" sz="900" spc="-114" strike="noStrike">
                <a:solidFill>
                  <a:srgbClr val="016a38"/>
                </a:solidFill>
                <a:latin typeface="Arial"/>
                <a:ea typeface="DejaVu Sans"/>
              </a:rPr>
              <a:t>THE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72" strike="noStrike">
                <a:solidFill>
                  <a:srgbClr val="016a38"/>
                </a:solidFill>
                <a:latin typeface="Arial"/>
                <a:ea typeface="DejaVu Sans"/>
              </a:rPr>
              <a:t>FINE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75" strike="noStrike">
                <a:solidFill>
                  <a:srgbClr val="016a38"/>
                </a:solidFill>
                <a:latin typeface="Arial"/>
                <a:ea typeface="DejaVu Sans"/>
              </a:rPr>
              <a:t>PRINT: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150" name="object 5"/>
          <p:cNvSpPr/>
          <p:nvPr/>
        </p:nvSpPr>
        <p:spPr>
          <a:xfrm>
            <a:off x="4639320" y="5927760"/>
            <a:ext cx="4826880" cy="14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5560" bIns="0">
            <a:spAutoFit/>
          </a:bodyPr>
          <a:p>
            <a:pPr marL="12600">
              <a:lnSpc>
                <a:spcPts val="1001"/>
              </a:lnSpc>
              <a:spcBef>
                <a:spcPts val="201"/>
              </a:spcBef>
            </a:pPr>
            <a:r>
              <a:rPr b="0" lang="en-US" sz="900" spc="-86" strike="noStrike">
                <a:solidFill>
                  <a:srgbClr val="016a38"/>
                </a:solidFill>
                <a:latin typeface="Arial"/>
                <a:ea typeface="DejaVu Sans"/>
              </a:rPr>
              <a:t>A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72" strike="noStrike">
                <a:solidFill>
                  <a:srgbClr val="016a38"/>
                </a:solidFill>
                <a:latin typeface="Arial"/>
                <a:ea typeface="DejaVu Sans"/>
              </a:rPr>
              <a:t>20%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gratuity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will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52" strike="noStrike">
                <a:solidFill>
                  <a:srgbClr val="016a38"/>
                </a:solidFill>
                <a:latin typeface="Arial"/>
                <a:ea typeface="DejaVu Sans"/>
              </a:rPr>
              <a:t>be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52" strike="noStrike">
                <a:solidFill>
                  <a:srgbClr val="016a38"/>
                </a:solidFill>
                <a:latin typeface="Arial"/>
                <a:ea typeface="DejaVu Sans"/>
              </a:rPr>
              <a:t>added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to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the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total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bill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of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all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party rentals. 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Gratuity </a:t>
            </a:r>
            <a:r>
              <a:rPr b="0" lang="en-US" sz="900" spc="-52" strike="noStrike">
                <a:solidFill>
                  <a:srgbClr val="016a38"/>
                </a:solidFill>
                <a:latin typeface="Arial"/>
                <a:ea typeface="DejaVu Sans"/>
              </a:rPr>
              <a:t>does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not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21" strike="noStrike">
                <a:solidFill>
                  <a:srgbClr val="016a38"/>
                </a:solidFill>
                <a:latin typeface="Arial"/>
                <a:ea typeface="DejaVu Sans"/>
              </a:rPr>
              <a:t>count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towards </a:t>
            </a:r>
            <a:r>
              <a:rPr b="0" lang="en-US" sz="900" spc="-21" strike="noStrike">
                <a:solidFill>
                  <a:srgbClr val="016a38"/>
                </a:solidFill>
                <a:latin typeface="Arial"/>
                <a:ea typeface="DejaVu Sans"/>
              </a:rPr>
              <a:t>your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total </a:t>
            </a:r>
            <a:r>
              <a:rPr b="0" lang="en-US" sz="900" spc="-21" strike="noStrike">
                <a:solidFill>
                  <a:srgbClr val="016a38"/>
                </a:solidFill>
                <a:latin typeface="Arial"/>
                <a:ea typeface="DejaVu Sans"/>
              </a:rPr>
              <a:t>minimum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spend.</a:t>
            </a:r>
            <a:endParaRPr b="0" lang="en-US" sz="9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20"/>
              </a:spcBef>
            </a:pPr>
            <a:endParaRPr b="0" lang="en-US" sz="900" spc="-1" strike="noStrike">
              <a:latin typeface="Arial"/>
            </a:endParaRPr>
          </a:p>
          <a:p>
            <a:pPr marL="12600">
              <a:lnSpc>
                <a:spcPts val="1001"/>
              </a:lnSpc>
            </a:pPr>
            <a:r>
              <a:rPr b="0" lang="en-US" sz="900" spc="-21" strike="noStrike">
                <a:solidFill>
                  <a:srgbClr val="016a38"/>
                </a:solidFill>
                <a:latin typeface="Arial"/>
                <a:ea typeface="DejaVu Sans"/>
              </a:rPr>
              <a:t>*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Security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35" strike="noStrike">
                <a:solidFill>
                  <a:srgbClr val="016a38"/>
                </a:solidFill>
                <a:latin typeface="Arial"/>
                <a:ea typeface="DejaVu Sans"/>
              </a:rPr>
              <a:t>Deposit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will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52" strike="noStrike">
                <a:solidFill>
                  <a:srgbClr val="016a38"/>
                </a:solidFill>
                <a:latin typeface="Arial"/>
                <a:ea typeface="DejaVu Sans"/>
              </a:rPr>
              <a:t>be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returned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to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your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credit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card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the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35" strike="noStrike">
                <a:solidFill>
                  <a:srgbClr val="016a38"/>
                </a:solidFill>
                <a:latin typeface="Arial"/>
                <a:ea typeface="DejaVu Sans"/>
              </a:rPr>
              <a:t>week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following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your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event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pending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no </a:t>
            </a:r>
            <a:r>
              <a:rPr b="0" lang="en-US" sz="900" spc="-52" strike="noStrike">
                <a:solidFill>
                  <a:srgbClr val="016a38"/>
                </a:solidFill>
                <a:latin typeface="Arial"/>
                <a:ea typeface="DejaVu Sans"/>
              </a:rPr>
              <a:t>damages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for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theft.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Security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35" strike="noStrike">
                <a:solidFill>
                  <a:srgbClr val="016a38"/>
                </a:solidFill>
                <a:latin typeface="Arial"/>
                <a:ea typeface="DejaVu Sans"/>
              </a:rPr>
              <a:t>Deposits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46" strike="noStrike">
                <a:solidFill>
                  <a:srgbClr val="016a38"/>
                </a:solidFill>
                <a:latin typeface="Arial"/>
                <a:ea typeface="DejaVu Sans"/>
              </a:rPr>
              <a:t>may</a:t>
            </a:r>
            <a:r>
              <a:rPr b="0" lang="en-US" sz="900" spc="-35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not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52" strike="noStrike">
                <a:solidFill>
                  <a:srgbClr val="016a38"/>
                </a:solidFill>
                <a:latin typeface="Arial"/>
                <a:ea typeface="DejaVu Sans"/>
              </a:rPr>
              <a:t>be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applied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to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the</a:t>
            </a:r>
            <a:r>
              <a:rPr b="0" lang="en-US" sz="900" spc="-35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final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bill.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35" strike="noStrike">
                <a:solidFill>
                  <a:srgbClr val="016a38"/>
                </a:solidFill>
                <a:latin typeface="Arial"/>
                <a:ea typeface="DejaVu Sans"/>
              </a:rPr>
              <a:t>In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the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event</a:t>
            </a:r>
            <a:r>
              <a:rPr b="0" lang="en-US" sz="900" spc="-35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of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66" strike="noStrike">
                <a:solidFill>
                  <a:srgbClr val="016a38"/>
                </a:solidFill>
                <a:latin typeface="Arial"/>
                <a:ea typeface="DejaVu Sans"/>
              </a:rPr>
              <a:t>a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cancellation, </a:t>
            </a:r>
            <a:r>
              <a:rPr b="0" lang="en-US" sz="900" spc="-21" strike="noStrike">
                <a:solidFill>
                  <a:srgbClr val="016a38"/>
                </a:solidFill>
                <a:latin typeface="Arial"/>
                <a:ea typeface="DejaVu Sans"/>
              </a:rPr>
              <a:t>there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21" strike="noStrike">
                <a:solidFill>
                  <a:srgbClr val="016a38"/>
                </a:solidFill>
                <a:latin typeface="Arial"/>
                <a:ea typeface="DejaVu Sans"/>
              </a:rPr>
              <a:t>is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46" strike="noStrike">
                <a:solidFill>
                  <a:srgbClr val="016a38"/>
                </a:solidFill>
                <a:latin typeface="Arial"/>
                <a:ea typeface="DejaVu Sans"/>
              </a:rPr>
              <a:t>no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refund </a:t>
            </a:r>
            <a:r>
              <a:rPr b="0" lang="en-US" sz="900" spc="-46" strike="noStrike">
                <a:solidFill>
                  <a:srgbClr val="016a38"/>
                </a:solidFill>
                <a:latin typeface="Arial"/>
                <a:ea typeface="DejaVu Sans"/>
              </a:rPr>
              <a:t>on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the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21" strike="noStrike">
                <a:solidFill>
                  <a:srgbClr val="016a38"/>
                </a:solidFill>
                <a:latin typeface="Arial"/>
                <a:ea typeface="DejaVu Sans"/>
              </a:rPr>
              <a:t>security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deposit,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though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55" strike="noStrike">
                <a:solidFill>
                  <a:srgbClr val="016a38"/>
                </a:solidFill>
                <a:latin typeface="Arial"/>
                <a:ea typeface="DejaVu Sans"/>
              </a:rPr>
              <a:t>you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46" strike="noStrike">
                <a:solidFill>
                  <a:srgbClr val="016a38"/>
                </a:solidFill>
                <a:latin typeface="Arial"/>
                <a:ea typeface="DejaVu Sans"/>
              </a:rPr>
              <a:t>may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35" strike="noStrike">
                <a:solidFill>
                  <a:srgbClr val="016a38"/>
                </a:solidFill>
                <a:latin typeface="Arial"/>
                <a:ea typeface="DejaVu Sans"/>
              </a:rPr>
              <a:t>apply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it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to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60" strike="noStrike">
                <a:solidFill>
                  <a:srgbClr val="016a38"/>
                </a:solidFill>
                <a:latin typeface="Arial"/>
                <a:ea typeface="DejaVu Sans"/>
              </a:rPr>
              <a:t>a</a:t>
            </a:r>
            <a:r>
              <a:rPr b="0" lang="en-US" sz="900" spc="-35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future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booking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46" strike="noStrike">
                <a:solidFill>
                  <a:srgbClr val="016a38"/>
                </a:solidFill>
                <a:latin typeface="Arial"/>
                <a:ea typeface="DejaVu Sans"/>
              </a:rPr>
              <a:t>so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long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52" strike="noStrike">
                <a:solidFill>
                  <a:srgbClr val="016a38"/>
                </a:solidFill>
                <a:latin typeface="Arial"/>
                <a:ea typeface="DejaVu Sans"/>
              </a:rPr>
              <a:t>as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there </a:t>
            </a:r>
            <a:r>
              <a:rPr b="0" lang="en-US" sz="900" spc="-21" strike="noStrike">
                <a:solidFill>
                  <a:srgbClr val="016a38"/>
                </a:solidFill>
                <a:latin typeface="Arial"/>
                <a:ea typeface="DejaVu Sans"/>
              </a:rPr>
              <a:t>is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at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least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55" strike="noStrike">
                <a:solidFill>
                  <a:srgbClr val="016a38"/>
                </a:solidFill>
                <a:latin typeface="Arial"/>
                <a:ea typeface="DejaVu Sans"/>
              </a:rPr>
              <a:t>48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hours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notice.</a:t>
            </a:r>
            <a:endParaRPr b="0" lang="en-US" sz="9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26"/>
              </a:spcBef>
            </a:pPr>
            <a:endParaRPr b="0" lang="en-US" sz="900" spc="-1" strike="noStrike">
              <a:latin typeface="Arial"/>
            </a:endParaRPr>
          </a:p>
          <a:p>
            <a:pPr marL="12600">
              <a:lnSpc>
                <a:spcPts val="1001"/>
              </a:lnSpc>
            </a:pPr>
            <a:r>
              <a:rPr b="0" lang="en-US" sz="900" spc="-21" strike="noStrike">
                <a:solidFill>
                  <a:srgbClr val="016a38"/>
                </a:solidFill>
                <a:latin typeface="Arial"/>
                <a:ea typeface="DejaVu Sans"/>
              </a:rPr>
              <a:t>**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97" strike="noStrike">
                <a:solidFill>
                  <a:srgbClr val="016a38"/>
                </a:solidFill>
                <a:latin typeface="Arial"/>
                <a:ea typeface="DejaVu Sans"/>
              </a:rPr>
              <a:t>The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“Minimum </a:t>
            </a:r>
            <a:r>
              <a:rPr b="0" lang="en-US" sz="900" spc="-60" strike="noStrike">
                <a:solidFill>
                  <a:srgbClr val="016a38"/>
                </a:solidFill>
                <a:latin typeface="Arial"/>
                <a:ea typeface="DejaVu Sans"/>
              </a:rPr>
              <a:t>Spend”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35" strike="noStrike">
                <a:solidFill>
                  <a:srgbClr val="016a38"/>
                </a:solidFill>
                <a:latin typeface="Arial"/>
                <a:ea typeface="DejaVu Sans"/>
              </a:rPr>
              <a:t>agreement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21" strike="noStrike">
                <a:solidFill>
                  <a:srgbClr val="016a38"/>
                </a:solidFill>
                <a:latin typeface="Arial"/>
                <a:ea typeface="DejaVu Sans"/>
              </a:rPr>
              <a:t>is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the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accumulated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total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of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all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Sim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35" strike="noStrike">
                <a:solidFill>
                  <a:srgbClr val="016a38"/>
                </a:solidFill>
                <a:latin typeface="Arial"/>
                <a:ea typeface="DejaVu Sans"/>
              </a:rPr>
              <a:t>Rental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75" strike="noStrike">
                <a:solidFill>
                  <a:srgbClr val="016a38"/>
                </a:solidFill>
                <a:latin typeface="Arial"/>
                <a:ea typeface="DejaVu Sans"/>
              </a:rPr>
              <a:t>Fees,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All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Drinks,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and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All</a:t>
            </a:r>
            <a:r>
              <a:rPr b="0" lang="en-US" sz="900" spc="-35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food 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purchased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before tax</a:t>
            </a:r>
            <a:r>
              <a:rPr b="0" lang="en-US" sz="900" spc="-35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52" strike="noStrike">
                <a:solidFill>
                  <a:srgbClr val="016a38"/>
                </a:solidFill>
                <a:latin typeface="Arial"/>
                <a:ea typeface="DejaVu Sans"/>
              </a:rPr>
              <a:t>and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21" strike="noStrike">
                <a:solidFill>
                  <a:srgbClr val="016a38"/>
                </a:solidFill>
                <a:latin typeface="Arial"/>
                <a:ea typeface="DejaVu Sans"/>
              </a:rPr>
              <a:t>tip.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If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your</a:t>
            </a:r>
            <a:r>
              <a:rPr b="0" lang="en-US" sz="900" spc="-35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party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52" strike="noStrike">
                <a:solidFill>
                  <a:srgbClr val="016a38"/>
                </a:solidFill>
                <a:latin typeface="Arial"/>
                <a:ea typeface="DejaVu Sans"/>
              </a:rPr>
              <a:t>does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not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21" strike="noStrike">
                <a:solidFill>
                  <a:srgbClr val="016a38"/>
                </a:solidFill>
                <a:latin typeface="Arial"/>
                <a:ea typeface="DejaVu Sans"/>
              </a:rPr>
              <a:t>meet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the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21" strike="noStrike">
                <a:solidFill>
                  <a:srgbClr val="016a38"/>
                </a:solidFill>
                <a:latin typeface="Arial"/>
                <a:ea typeface="DejaVu Sans"/>
              </a:rPr>
              <a:t>minimum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46" strike="noStrike">
                <a:solidFill>
                  <a:srgbClr val="016a38"/>
                </a:solidFill>
                <a:latin typeface="Arial"/>
                <a:ea typeface="DejaVu Sans"/>
              </a:rPr>
              <a:t>spend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35" strike="noStrike">
                <a:solidFill>
                  <a:srgbClr val="016a38"/>
                </a:solidFill>
                <a:latin typeface="Arial"/>
                <a:ea typeface="DejaVu Sans"/>
              </a:rPr>
              <a:t>per </a:t>
            </a:r>
            <a:r>
              <a:rPr b="0" lang="en-US" sz="900" spc="-60" strike="noStrike">
                <a:solidFill>
                  <a:srgbClr val="016a38"/>
                </a:solidFill>
                <a:latin typeface="Arial"/>
                <a:ea typeface="DejaVu Sans"/>
              </a:rPr>
              <a:t>hour,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21" strike="noStrike">
                <a:solidFill>
                  <a:srgbClr val="016a38"/>
                </a:solidFill>
                <a:latin typeface="Arial"/>
                <a:ea typeface="DejaVu Sans"/>
              </a:rPr>
              <a:t>your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credit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32" strike="noStrike">
                <a:solidFill>
                  <a:srgbClr val="016a38"/>
                </a:solidFill>
                <a:latin typeface="Arial"/>
                <a:ea typeface="DejaVu Sans"/>
              </a:rPr>
              <a:t>card</a:t>
            </a:r>
            <a:r>
              <a:rPr b="0" lang="en-US" sz="900" spc="-2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46" strike="noStrike">
                <a:solidFill>
                  <a:srgbClr val="016a38"/>
                </a:solidFill>
                <a:latin typeface="Arial"/>
                <a:ea typeface="DejaVu Sans"/>
              </a:rPr>
              <a:t>on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file</a:t>
            </a:r>
            <a:r>
              <a:rPr b="0" lang="en-US" sz="900" spc="-2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016a38"/>
                </a:solidFill>
                <a:latin typeface="Arial"/>
                <a:ea typeface="DejaVu Sans"/>
              </a:rPr>
              <a:t>will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52" strike="noStrike">
                <a:solidFill>
                  <a:srgbClr val="016a38"/>
                </a:solidFill>
                <a:latin typeface="Arial"/>
                <a:ea typeface="DejaVu Sans"/>
              </a:rPr>
              <a:t>be</a:t>
            </a:r>
            <a:r>
              <a:rPr b="0" lang="en-US" sz="900" spc="-2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41" strike="noStrike">
                <a:solidFill>
                  <a:srgbClr val="016a38"/>
                </a:solidFill>
                <a:latin typeface="Arial"/>
                <a:ea typeface="DejaVu Sans"/>
              </a:rPr>
              <a:t>charged</a:t>
            </a:r>
            <a:r>
              <a:rPr b="0" lang="en-US" sz="900" spc="-21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the</a:t>
            </a:r>
            <a:r>
              <a:rPr b="0" lang="en-US" sz="900" spc="-26" strike="noStrike">
                <a:solidFill>
                  <a:srgbClr val="016a38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016a38"/>
                </a:solidFill>
                <a:latin typeface="Arial"/>
                <a:ea typeface="DejaVu Sans"/>
              </a:rPr>
              <a:t>difference.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151" name="object 6"/>
          <p:cNvSpPr/>
          <p:nvPr/>
        </p:nvSpPr>
        <p:spPr>
          <a:xfrm>
            <a:off x="558720" y="2457720"/>
            <a:ext cx="3144240" cy="293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5680" bIns="0">
            <a:spAutoFit/>
          </a:bodyPr>
          <a:p>
            <a:pPr marL="12600">
              <a:lnSpc>
                <a:spcPct val="79000"/>
              </a:lnSpc>
              <a:spcBef>
                <a:spcPts val="675"/>
              </a:spcBef>
            </a:pPr>
            <a:r>
              <a:rPr b="1" lang="en-US" sz="2400" spc="-282" strike="noStrike">
                <a:solidFill>
                  <a:srgbClr val="ffffff"/>
                </a:solidFill>
                <a:latin typeface="Arial"/>
                <a:ea typeface="DejaVu Sans"/>
              </a:rPr>
              <a:t>BUT</a:t>
            </a:r>
            <a:r>
              <a:rPr b="1" lang="en-US" sz="2400" spc="-14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2400" spc="-327" strike="noStrike">
                <a:solidFill>
                  <a:srgbClr val="ffffff"/>
                </a:solidFill>
                <a:latin typeface="Arial"/>
                <a:ea typeface="DejaVu Sans"/>
              </a:rPr>
              <a:t>WHAT</a:t>
            </a:r>
            <a:r>
              <a:rPr b="1" lang="en-US" sz="2400" spc="-137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2400" spc="-372" strike="noStrike">
                <a:solidFill>
                  <a:srgbClr val="ffffff"/>
                </a:solidFill>
                <a:latin typeface="Arial"/>
                <a:ea typeface="DejaVu Sans"/>
              </a:rPr>
              <a:t>DOES </a:t>
            </a:r>
            <a:r>
              <a:rPr b="1" lang="en-US" sz="2400" spc="-160" strike="noStrike">
                <a:solidFill>
                  <a:srgbClr val="ffffff"/>
                </a:solidFill>
                <a:latin typeface="Arial"/>
                <a:ea typeface="DejaVu Sans"/>
              </a:rPr>
              <a:t>IT</a:t>
            </a:r>
            <a:r>
              <a:rPr b="1" lang="en-US" sz="2400" spc="-12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2400" spc="-355" strike="noStrike">
                <a:solidFill>
                  <a:srgbClr val="ffffff"/>
                </a:solidFill>
                <a:latin typeface="Arial"/>
                <a:ea typeface="DejaVu Sans"/>
              </a:rPr>
              <a:t>COST?</a:t>
            </a:r>
            <a:endParaRPr b="0" lang="en-US" sz="2400" spc="-1" strike="noStrike">
              <a:latin typeface="Arial"/>
            </a:endParaRPr>
          </a:p>
          <a:p>
            <a:pPr marL="12600">
              <a:lnSpc>
                <a:spcPct val="107000"/>
              </a:lnSpc>
              <a:spcBef>
                <a:spcPts val="1746"/>
              </a:spcBef>
            </a:pP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For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Events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at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X-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Golf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0" strike="noStrike">
                <a:solidFill>
                  <a:srgbClr val="ffffff"/>
                </a:solidFill>
                <a:latin typeface="Arial"/>
                <a:ea typeface="DejaVu Sans"/>
              </a:rPr>
              <a:t>West Des Moines,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we </a:t>
            </a:r>
            <a:r>
              <a:rPr b="1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understand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that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not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all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your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guests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may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want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to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play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golf,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so </a:t>
            </a:r>
            <a:r>
              <a:rPr b="1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we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don’t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charge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you </a:t>
            </a:r>
            <a:r>
              <a:rPr b="1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per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person,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we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5" strike="noStrike">
                <a:solidFill>
                  <a:srgbClr val="ffffff"/>
                </a:solidFill>
                <a:latin typeface="Arial"/>
                <a:ea typeface="DejaVu Sans"/>
              </a:rPr>
              <a:t>simply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charge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our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normal </a:t>
            </a:r>
            <a:r>
              <a:rPr b="1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per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bay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5" strike="noStrike">
                <a:solidFill>
                  <a:srgbClr val="ffffff"/>
                </a:solidFill>
                <a:latin typeface="Arial"/>
                <a:ea typeface="DejaVu Sans"/>
              </a:rPr>
              <a:t>prices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and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only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require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that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you 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agree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to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an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easily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obtainable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minimum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hourly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spend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including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simulator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rental, 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food,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and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drinks.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52" name=""/>
          <p:cNvSpPr/>
          <p:nvPr/>
        </p:nvSpPr>
        <p:spPr>
          <a:xfrm>
            <a:off x="4577040" y="4601160"/>
            <a:ext cx="4483800" cy="119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950" spc="-1" strike="noStrike">
                <a:solidFill>
                  <a:srgbClr val="016a38"/>
                </a:solidFill>
                <a:latin typeface="Arial"/>
                <a:ea typeface="DejaVu Sans"/>
              </a:rPr>
              <a:t>Kid’s Birthday Party- Up to 12 Kids</a:t>
            </a:r>
            <a:endParaRPr b="0" lang="en-US" sz="19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50" spc="-26" strike="noStrike">
                <a:solidFill>
                  <a:srgbClr val="016a38"/>
                </a:solidFill>
                <a:latin typeface="Arial"/>
                <a:ea typeface="DejaVu Sans"/>
              </a:rPr>
              <a:t>- 2 SIMs, 2 hours, 3 Pizzas+3 Pretzel Bites &amp; Unlimited Pitchers of Soda &amp; Scratch Cupcakes-$300 </a:t>
            </a:r>
            <a:endParaRPr b="0" lang="en-US" sz="14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26" strike="noStrike">
                <a:solidFill>
                  <a:srgbClr val="016a38"/>
                </a:solidFill>
                <a:latin typeface="Arial"/>
                <a:ea typeface="DejaVu Sans"/>
              </a:rPr>
              <a:t>        </a:t>
            </a:r>
            <a:r>
              <a:rPr b="0" lang="en-US" sz="1300" spc="-26" strike="noStrike">
                <a:solidFill>
                  <a:srgbClr val="016a38"/>
                </a:solidFill>
                <a:latin typeface="Arial"/>
                <a:ea typeface="DejaVu Sans"/>
              </a:rPr>
              <a:t>*Add a SIM for adults for 1 Hour at $40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153" name=""/>
          <p:cNvSpPr/>
          <p:nvPr/>
        </p:nvSpPr>
        <p:spPr>
          <a:xfrm>
            <a:off x="4800600" y="2100600"/>
            <a:ext cx="357624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300" spc="-26" strike="noStrike">
                <a:solidFill>
                  <a:srgbClr val="016a38"/>
                </a:solidFill>
                <a:latin typeface="Arial"/>
                <a:ea typeface="DejaVu Sans"/>
              </a:rPr>
              <a:t>*Add a additional SIM for $200 spend/hour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154" name=""/>
          <p:cNvSpPr/>
          <p:nvPr/>
        </p:nvSpPr>
        <p:spPr>
          <a:xfrm>
            <a:off x="4849920" y="3223440"/>
            <a:ext cx="3149280" cy="27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300" spc="-26" strike="noStrike">
                <a:solidFill>
                  <a:srgbClr val="016a38"/>
                </a:solidFill>
                <a:latin typeface="Arial"/>
                <a:ea typeface="DejaVu Sans"/>
              </a:rPr>
              <a:t>*Add a additional SIM for $200 spend/hour</a:t>
            </a:r>
            <a:endParaRPr b="0" lang="en-US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object 2"/>
          <p:cNvGrpSpPr/>
          <p:nvPr/>
        </p:nvGrpSpPr>
        <p:grpSpPr>
          <a:xfrm>
            <a:off x="0" y="0"/>
            <a:ext cx="10056240" cy="7770240"/>
            <a:chOff x="0" y="0"/>
            <a:chExt cx="10056240" cy="7770240"/>
          </a:xfrm>
        </p:grpSpPr>
        <p:pic>
          <p:nvPicPr>
            <p:cNvPr id="156" name="object 3" descr=""/>
            <p:cNvPicPr/>
            <p:nvPr/>
          </p:nvPicPr>
          <p:blipFill>
            <a:blip r:embed="rId1"/>
            <a:stretch/>
          </p:blipFill>
          <p:spPr>
            <a:xfrm>
              <a:off x="5981400" y="0"/>
              <a:ext cx="4074840" cy="7770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7" name="object 4"/>
            <p:cNvSpPr/>
            <p:nvPr/>
          </p:nvSpPr>
          <p:spPr>
            <a:xfrm>
              <a:off x="0" y="0"/>
              <a:ext cx="5979600" cy="7770240"/>
            </a:xfrm>
            <a:custGeom>
              <a:avLst/>
              <a:gdLst/>
              <a:ahLst/>
              <a:rect l="l" t="t" r="r" b="b"/>
              <a:pathLst>
                <a:path w="5981700" h="7772400">
                  <a:moveTo>
                    <a:pt x="5981547" y="0"/>
                  </a:moveTo>
                  <a:lnTo>
                    <a:pt x="0" y="0"/>
                  </a:lnTo>
                  <a:lnTo>
                    <a:pt x="0" y="7772400"/>
                  </a:lnTo>
                  <a:lnTo>
                    <a:pt x="5981547" y="7772400"/>
                  </a:lnTo>
                  <a:lnTo>
                    <a:pt x="5981547" y="0"/>
                  </a:lnTo>
                  <a:close/>
                </a:path>
              </a:pathLst>
            </a:custGeom>
            <a:solidFill>
              <a:srgbClr val="016a3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58" name="object 5"/>
          <p:cNvSpPr/>
          <p:nvPr/>
        </p:nvSpPr>
        <p:spPr>
          <a:xfrm>
            <a:off x="559800" y="1204200"/>
            <a:ext cx="1289520" cy="130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en-US" sz="2400" spc="-307" strike="noStrike">
                <a:solidFill>
                  <a:srgbClr val="ffffff"/>
                </a:solidFill>
                <a:latin typeface="Arial"/>
                <a:ea typeface="DejaVu Sans"/>
              </a:rPr>
              <a:t>THE</a:t>
            </a:r>
            <a:r>
              <a:rPr b="1" lang="en-US" sz="2400" spc="-14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2400" spc="-381" strike="noStrike">
                <a:solidFill>
                  <a:srgbClr val="ffffff"/>
                </a:solidFill>
                <a:latin typeface="Arial"/>
                <a:ea typeface="DejaVu Sans"/>
              </a:rPr>
              <a:t>FOOD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59" name="object 6"/>
          <p:cNvSpPr/>
          <p:nvPr/>
        </p:nvSpPr>
        <p:spPr>
          <a:xfrm>
            <a:off x="559800" y="1884960"/>
            <a:ext cx="3281400" cy="43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Fuel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up 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your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game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with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tasty,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sharable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bites.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60" name="object 7"/>
          <p:cNvSpPr/>
          <p:nvPr/>
        </p:nvSpPr>
        <p:spPr>
          <a:xfrm>
            <a:off x="558720" y="2354400"/>
            <a:ext cx="2382120" cy="51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080" bIns="0">
            <a:spAutoFit/>
          </a:bodyPr>
          <a:p>
            <a:pPr marL="12600">
              <a:lnSpc>
                <a:spcPct val="100000"/>
              </a:lnSpc>
              <a:spcBef>
                <a:spcPts val="218"/>
              </a:spcBef>
            </a:pPr>
            <a:r>
              <a:rPr b="1" lang="en-US" sz="1000" spc="-114" strike="noStrike">
                <a:solidFill>
                  <a:srgbClr val="ffffff"/>
                </a:solidFill>
                <a:latin typeface="Arial"/>
                <a:ea typeface="DejaVu Sans"/>
              </a:rPr>
              <a:t>CHIPS &amp; DIP</a:t>
            </a:r>
            <a:endParaRPr b="0" lang="en-US" sz="1000" spc="-1" strike="noStrike">
              <a:latin typeface="Arial"/>
            </a:endParaRPr>
          </a:p>
          <a:p>
            <a:pPr marL="12600">
              <a:lnSpc>
                <a:spcPct val="111000"/>
              </a:lnSpc>
            </a:pPr>
            <a:r>
              <a:rPr b="1" lang="en-US" sz="1000" spc="-32" strike="noStrike">
                <a:solidFill>
                  <a:srgbClr val="ffffff"/>
                </a:solidFill>
                <a:latin typeface="Arial"/>
                <a:ea typeface="DejaVu Sans"/>
              </a:rPr>
              <a:t>Delicious tortilla chips served with salsa and warm queso.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61" name="object 8"/>
          <p:cNvSpPr/>
          <p:nvPr/>
        </p:nvSpPr>
        <p:spPr>
          <a:xfrm>
            <a:off x="558720" y="2963880"/>
            <a:ext cx="2183400" cy="51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080" bIns="0">
            <a:spAutoFit/>
          </a:bodyPr>
          <a:p>
            <a:pPr marL="12600">
              <a:lnSpc>
                <a:spcPct val="100000"/>
              </a:lnSpc>
              <a:spcBef>
                <a:spcPts val="218"/>
              </a:spcBef>
            </a:pPr>
            <a:r>
              <a:rPr b="1" lang="en-US" sz="1000" spc="-120" strike="noStrike">
                <a:solidFill>
                  <a:srgbClr val="ffffff"/>
                </a:solidFill>
                <a:latin typeface="Arial"/>
                <a:ea typeface="DejaVu Sans"/>
              </a:rPr>
              <a:t>MAJOR  PRETZEL</a:t>
            </a:r>
            <a:endParaRPr b="0" lang="en-US" sz="1000" spc="-1" strike="noStrike">
              <a:latin typeface="Arial"/>
            </a:endParaRPr>
          </a:p>
          <a:p>
            <a:pPr marL="12600">
              <a:lnSpc>
                <a:spcPct val="111000"/>
              </a:lnSpc>
            </a:pPr>
            <a:r>
              <a:rPr b="1" lang="en-US" sz="1000" spc="-32" strike="noStrike">
                <a:solidFill>
                  <a:srgbClr val="ffffff"/>
                </a:solidFill>
                <a:latin typeface="Arial"/>
                <a:ea typeface="DejaVu Sans"/>
              </a:rPr>
              <a:t>Gigantic </a:t>
            </a:r>
            <a:r>
              <a:rPr b="1" lang="en-US" sz="1000" spc="-1" strike="noStrike">
                <a:solidFill>
                  <a:srgbClr val="ffffff"/>
                </a:solidFill>
                <a:latin typeface="Arial"/>
                <a:ea typeface="DejaVu Sans"/>
              </a:rPr>
              <a:t>soft</a:t>
            </a:r>
            <a:r>
              <a:rPr b="1" lang="en-US" sz="1000" spc="-2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21" strike="noStrike">
                <a:solidFill>
                  <a:srgbClr val="ffffff"/>
                </a:solidFill>
                <a:latin typeface="Arial"/>
                <a:ea typeface="DejaVu Sans"/>
              </a:rPr>
              <a:t>pretzel</a:t>
            </a:r>
            <a:r>
              <a:rPr b="1" lang="en-US" sz="1000" spc="-3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46" strike="noStrike">
                <a:solidFill>
                  <a:srgbClr val="ffffff"/>
                </a:solidFill>
                <a:latin typeface="Arial"/>
                <a:ea typeface="DejaVu Sans"/>
              </a:rPr>
              <a:t>served</a:t>
            </a:r>
            <a:r>
              <a:rPr b="1" lang="en-US" sz="1000" spc="-2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1" strike="noStrike">
                <a:solidFill>
                  <a:srgbClr val="ffffff"/>
                </a:solidFill>
                <a:latin typeface="Arial"/>
                <a:ea typeface="DejaVu Sans"/>
              </a:rPr>
              <a:t>with</a:t>
            </a:r>
            <a:r>
              <a:rPr b="1" lang="en-US" sz="1000" spc="-2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12" strike="noStrike">
                <a:solidFill>
                  <a:srgbClr val="ffffff"/>
                </a:solidFill>
                <a:latin typeface="Arial"/>
                <a:ea typeface="DejaVu Sans"/>
              </a:rPr>
              <a:t>cheese.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62" name="object 9"/>
          <p:cNvSpPr/>
          <p:nvPr/>
        </p:nvSpPr>
        <p:spPr>
          <a:xfrm>
            <a:off x="545400" y="3550320"/>
            <a:ext cx="2239560" cy="51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080" bIns="0">
            <a:spAutoFit/>
          </a:bodyPr>
          <a:p>
            <a:pPr marL="12600">
              <a:lnSpc>
                <a:spcPct val="100000"/>
              </a:lnSpc>
              <a:spcBef>
                <a:spcPts val="218"/>
              </a:spcBef>
            </a:pPr>
            <a:r>
              <a:rPr b="1" lang="en-US" sz="1000" spc="-140" strike="noStrike">
                <a:solidFill>
                  <a:srgbClr val="ffffff"/>
                </a:solidFill>
                <a:latin typeface="Arial"/>
                <a:ea typeface="DejaVu Sans"/>
              </a:rPr>
              <a:t>CHILI  CHEESE  FRIES</a:t>
            </a:r>
            <a:endParaRPr b="0" lang="en-US" sz="1000" spc="-1" strike="noStrike">
              <a:latin typeface="Arial"/>
            </a:endParaRPr>
          </a:p>
          <a:p>
            <a:pPr marL="12600">
              <a:lnSpc>
                <a:spcPct val="111000"/>
              </a:lnSpc>
            </a:pPr>
            <a:r>
              <a:rPr b="1" lang="en-US" sz="1000" spc="-72" strike="noStrike">
                <a:solidFill>
                  <a:srgbClr val="ffffff"/>
                </a:solidFill>
                <a:latin typeface="Arial"/>
                <a:ea typeface="DejaVu Sans"/>
              </a:rPr>
              <a:t>Waffle fries topped with our delicious cheese sauce and chili.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63" name="object 12"/>
          <p:cNvSpPr/>
          <p:nvPr/>
        </p:nvSpPr>
        <p:spPr>
          <a:xfrm>
            <a:off x="2947680" y="0"/>
            <a:ext cx="3687120" cy="1586520"/>
          </a:xfrm>
          <a:custGeom>
            <a:avLst/>
            <a:gdLst/>
            <a:ahLst/>
            <a:rect l="l" t="t" r="r" b="b"/>
            <a:pathLst>
              <a:path w="3689350" h="1588770">
                <a:moveTo>
                  <a:pt x="241419" y="503840"/>
                </a:moveTo>
                <a:lnTo>
                  <a:pt x="276197" y="538213"/>
                </a:lnTo>
                <a:lnTo>
                  <a:pt x="297739" y="580211"/>
                </a:lnTo>
                <a:lnTo>
                  <a:pt x="305457" y="626326"/>
                </a:lnTo>
                <a:lnTo>
                  <a:pt x="298762" y="673048"/>
                </a:lnTo>
                <a:lnTo>
                  <a:pt x="277067" y="716870"/>
                </a:lnTo>
                <a:lnTo>
                  <a:pt x="242695" y="751649"/>
                </a:lnTo>
                <a:lnTo>
                  <a:pt x="200697" y="773190"/>
                </a:lnTo>
                <a:lnTo>
                  <a:pt x="154582" y="780908"/>
                </a:lnTo>
                <a:lnTo>
                  <a:pt x="107859" y="774213"/>
                </a:lnTo>
                <a:lnTo>
                  <a:pt x="64038" y="752519"/>
                </a:lnTo>
                <a:lnTo>
                  <a:pt x="29259" y="718146"/>
                </a:lnTo>
                <a:lnTo>
                  <a:pt x="7717" y="676148"/>
                </a:lnTo>
                <a:lnTo>
                  <a:pt x="0" y="630033"/>
                </a:lnTo>
                <a:lnTo>
                  <a:pt x="6694" y="583310"/>
                </a:lnTo>
                <a:lnTo>
                  <a:pt x="28389" y="539489"/>
                </a:lnTo>
                <a:lnTo>
                  <a:pt x="62761" y="504710"/>
                </a:lnTo>
                <a:lnTo>
                  <a:pt x="104760" y="483168"/>
                </a:lnTo>
                <a:lnTo>
                  <a:pt x="150874" y="475451"/>
                </a:lnTo>
                <a:lnTo>
                  <a:pt x="197597" y="482145"/>
                </a:lnTo>
                <a:lnTo>
                  <a:pt x="241419" y="503840"/>
                </a:lnTo>
                <a:moveTo>
                  <a:pt x="3401636" y="1367275"/>
                </a:moveTo>
                <a:lnTo>
                  <a:pt x="402507" y="0"/>
                </a:lnTo>
                <a:moveTo>
                  <a:pt x="3625308" y="1311192"/>
                </a:moveTo>
                <a:lnTo>
                  <a:pt x="3660087" y="1345564"/>
                </a:lnTo>
                <a:lnTo>
                  <a:pt x="3681629" y="1387563"/>
                </a:lnTo>
                <a:lnTo>
                  <a:pt x="3689346" y="1433677"/>
                </a:lnTo>
                <a:lnTo>
                  <a:pt x="3682652" y="1480400"/>
                </a:lnTo>
                <a:lnTo>
                  <a:pt x="3660957" y="1524221"/>
                </a:lnTo>
                <a:lnTo>
                  <a:pt x="3626584" y="1559000"/>
                </a:lnTo>
                <a:lnTo>
                  <a:pt x="3584586" y="1580542"/>
                </a:lnTo>
                <a:lnTo>
                  <a:pt x="3538471" y="1588260"/>
                </a:lnTo>
                <a:lnTo>
                  <a:pt x="3491749" y="1581565"/>
                </a:lnTo>
                <a:lnTo>
                  <a:pt x="3447927" y="1559870"/>
                </a:lnTo>
                <a:lnTo>
                  <a:pt x="3413148" y="1525498"/>
                </a:lnTo>
                <a:lnTo>
                  <a:pt x="3391607" y="1483499"/>
                </a:lnTo>
                <a:lnTo>
                  <a:pt x="3383889" y="1437385"/>
                </a:lnTo>
                <a:lnTo>
                  <a:pt x="3390584" y="1390662"/>
                </a:lnTo>
                <a:lnTo>
                  <a:pt x="3412278" y="1346841"/>
                </a:lnTo>
                <a:lnTo>
                  <a:pt x="3446651" y="1312062"/>
                </a:lnTo>
                <a:lnTo>
                  <a:pt x="3488649" y="1290520"/>
                </a:lnTo>
                <a:lnTo>
                  <a:pt x="3534764" y="1282802"/>
                </a:lnTo>
                <a:lnTo>
                  <a:pt x="3581487" y="1289497"/>
                </a:lnTo>
                <a:lnTo>
                  <a:pt x="3625308" y="1311192"/>
                </a:lnTo>
                <a:moveTo>
                  <a:pt x="123804" y="478707"/>
                </a:moveTo>
                <a:lnTo>
                  <a:pt x="43703" y="0"/>
                </a:lnTo>
              </a:path>
            </a:pathLst>
          </a:custGeom>
          <a:noFill/>
          <a:ln w="7581">
            <a:solidFill>
              <a:srgbClr val="95979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object 13"/>
          <p:cNvSpPr/>
          <p:nvPr/>
        </p:nvSpPr>
        <p:spPr>
          <a:xfrm>
            <a:off x="3162240" y="2354400"/>
            <a:ext cx="2094120" cy="68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080" bIns="0">
            <a:spAutoFit/>
          </a:bodyPr>
          <a:p>
            <a:pPr marL="12600">
              <a:lnSpc>
                <a:spcPct val="100000"/>
              </a:lnSpc>
              <a:spcBef>
                <a:spcPts val="218"/>
              </a:spcBef>
            </a:pPr>
            <a:r>
              <a:rPr b="1" lang="en-US" sz="1000" spc="-100" strike="noStrike">
                <a:solidFill>
                  <a:srgbClr val="ffffff"/>
                </a:solidFill>
                <a:latin typeface="Arial"/>
                <a:ea typeface="DejaVu Sans"/>
              </a:rPr>
              <a:t>CHICKEN</a:t>
            </a:r>
            <a:r>
              <a:rPr b="1" lang="en-US" sz="1000" spc="-2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12" strike="noStrike">
                <a:solidFill>
                  <a:srgbClr val="ffffff"/>
                </a:solidFill>
                <a:latin typeface="Arial"/>
                <a:ea typeface="DejaVu Sans"/>
              </a:rPr>
              <a:t>WINGS</a:t>
            </a:r>
            <a:endParaRPr b="0" lang="en-US" sz="1000" spc="-1" strike="noStrike">
              <a:latin typeface="Arial"/>
            </a:endParaRPr>
          </a:p>
          <a:p>
            <a:pPr marL="12600">
              <a:lnSpc>
                <a:spcPct val="111000"/>
              </a:lnSpc>
            </a:pPr>
            <a:r>
              <a:rPr b="1" lang="en-US" sz="1000" spc="-106" strike="noStrike">
                <a:solidFill>
                  <a:srgbClr val="ffffff"/>
                </a:solidFill>
                <a:latin typeface="Arial"/>
                <a:ea typeface="DejaVu Sans"/>
              </a:rPr>
              <a:t>The</a:t>
            </a:r>
            <a:r>
              <a:rPr b="1" lang="en-US" sz="10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12" strike="noStrike">
                <a:solidFill>
                  <a:srgbClr val="ffffff"/>
                </a:solidFill>
                <a:latin typeface="Arial"/>
                <a:ea typeface="DejaVu Sans"/>
              </a:rPr>
              <a:t>ultimate</a:t>
            </a:r>
            <a:r>
              <a:rPr b="1" lang="en-US" sz="1000" spc="-55" strike="noStrike">
                <a:solidFill>
                  <a:srgbClr val="ffffff"/>
                </a:solidFill>
                <a:latin typeface="Arial"/>
                <a:ea typeface="DejaVu Sans"/>
              </a:rPr>
              <a:t> game </a:t>
            </a:r>
            <a:r>
              <a:rPr b="1" lang="en-US" sz="1000" spc="-66" strike="noStrike">
                <a:solidFill>
                  <a:srgbClr val="ffffff"/>
                </a:solidFill>
                <a:latin typeface="Arial"/>
                <a:ea typeface="DejaVu Sans"/>
              </a:rPr>
              <a:t>day</a:t>
            </a:r>
            <a:r>
              <a:rPr b="1" lang="en-US" sz="10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41" strike="noStrike">
                <a:solidFill>
                  <a:srgbClr val="ffffff"/>
                </a:solidFill>
                <a:latin typeface="Arial"/>
                <a:ea typeface="DejaVu Sans"/>
              </a:rPr>
              <a:t>food</a:t>
            </a:r>
            <a:r>
              <a:rPr b="1" lang="en-US" sz="10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140" strike="noStrike">
                <a:solidFill>
                  <a:srgbClr val="ffffff"/>
                </a:solidFill>
                <a:latin typeface="Arial"/>
                <a:ea typeface="DejaVu Sans"/>
              </a:rPr>
              <a:t>–</a:t>
            </a:r>
            <a:r>
              <a:rPr b="1" lang="en-US" sz="10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26" strike="noStrike">
                <a:solidFill>
                  <a:srgbClr val="ffffff"/>
                </a:solidFill>
                <a:latin typeface="Arial"/>
                <a:ea typeface="DejaVu Sans"/>
              </a:rPr>
              <a:t>get</a:t>
            </a:r>
            <a:r>
              <a:rPr b="1" lang="en-US" sz="1000" spc="-5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12" strike="noStrike">
                <a:solidFill>
                  <a:srgbClr val="ffffff"/>
                </a:solidFill>
                <a:latin typeface="Arial"/>
                <a:ea typeface="DejaVu Sans"/>
              </a:rPr>
              <a:t>these </a:t>
            </a:r>
            <a:r>
              <a:rPr b="1" lang="en-US" sz="1000" spc="-35" strike="noStrike">
                <a:solidFill>
                  <a:srgbClr val="ffffff"/>
                </a:solidFill>
                <a:latin typeface="Arial"/>
                <a:ea typeface="DejaVu Sans"/>
              </a:rPr>
              <a:t>chicken </a:t>
            </a:r>
            <a:r>
              <a:rPr b="1" lang="en-US" sz="1000" spc="-41" strike="noStrike">
                <a:solidFill>
                  <a:srgbClr val="ffffff"/>
                </a:solidFill>
                <a:latin typeface="Arial"/>
                <a:ea typeface="DejaVu Sans"/>
              </a:rPr>
              <a:t>wings</a:t>
            </a:r>
            <a:r>
              <a:rPr b="1" lang="en-US" sz="1000" spc="-3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41" strike="noStrike">
                <a:solidFill>
                  <a:srgbClr val="ffffff"/>
                </a:solidFill>
                <a:latin typeface="Arial"/>
                <a:ea typeface="DejaVu Sans"/>
              </a:rPr>
              <a:t>tossed</a:t>
            </a:r>
            <a:r>
              <a:rPr b="1" lang="en-US" sz="1000" spc="-3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12" strike="noStrike">
                <a:solidFill>
                  <a:srgbClr val="ffffff"/>
                </a:solidFill>
                <a:latin typeface="Arial"/>
                <a:ea typeface="DejaVu Sans"/>
              </a:rPr>
              <a:t>with</a:t>
            </a:r>
            <a:r>
              <a:rPr b="1" lang="en-US" sz="1000" spc="-3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100" strike="noStrike">
                <a:solidFill>
                  <a:srgbClr val="ffffff"/>
                </a:solidFill>
                <a:latin typeface="Arial"/>
                <a:ea typeface="DejaVu Sans"/>
              </a:rPr>
              <a:t>BBQ,</a:t>
            </a:r>
            <a:r>
              <a:rPr b="1" lang="en-US" sz="1000" spc="-35" strike="noStrike">
                <a:solidFill>
                  <a:srgbClr val="ffffff"/>
                </a:solidFill>
                <a:latin typeface="Arial"/>
                <a:ea typeface="DejaVu Sans"/>
              </a:rPr>
              <a:t> Buffalo,</a:t>
            </a:r>
            <a:r>
              <a:rPr b="1" lang="en-US" sz="1000" spc="-3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35" strike="noStrike">
                <a:solidFill>
                  <a:srgbClr val="ffffff"/>
                </a:solidFill>
                <a:latin typeface="Arial"/>
                <a:ea typeface="DejaVu Sans"/>
              </a:rPr>
              <a:t>or</a:t>
            </a:r>
            <a:r>
              <a:rPr b="1" lang="en-US" sz="1000" spc="-5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12" strike="noStrike">
                <a:solidFill>
                  <a:srgbClr val="ffffff"/>
                </a:solidFill>
                <a:latin typeface="Arial"/>
                <a:ea typeface="DejaVu Sans"/>
              </a:rPr>
              <a:t>naked.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65" name="object 18"/>
          <p:cNvSpPr/>
          <p:nvPr/>
        </p:nvSpPr>
        <p:spPr>
          <a:xfrm>
            <a:off x="9698400" y="7319520"/>
            <a:ext cx="63720" cy="13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ts val="1066"/>
              </a:lnSpc>
            </a:pPr>
            <a:r>
              <a:rPr b="1" lang="en-US" sz="1000" spc="-46" strike="noStrike">
                <a:solidFill>
                  <a:srgbClr val="231f20"/>
                </a:solidFill>
                <a:latin typeface="Arial"/>
                <a:ea typeface="DejaVu Sans"/>
              </a:rPr>
              <a:t>6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66" name="object 19"/>
          <p:cNvSpPr/>
          <p:nvPr/>
        </p:nvSpPr>
        <p:spPr>
          <a:xfrm>
            <a:off x="9659520" y="7306560"/>
            <a:ext cx="153360" cy="450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38880">
              <a:lnSpc>
                <a:spcPts val="1199"/>
              </a:lnSpc>
            </a:pPr>
            <a:fld id="{A8AA85C3-691E-4382-A0DD-4C1E05BE1DB5}" type="slidenum">
              <a:rPr b="1" lang="en-US" sz="1000" spc="-46" strike="noStrike">
                <a:solidFill>
                  <a:srgbClr val="231f20"/>
                </a:solidFill>
                <a:latin typeface="Arial"/>
                <a:ea typeface="DejaVu Sans"/>
              </a:rPr>
              <a:t>&lt;number&gt;</a:t>
            </a:fld>
            <a:endParaRPr b="0" lang="en-US" sz="1000" spc="-1" strike="noStrike">
              <a:latin typeface="Arial"/>
            </a:endParaRPr>
          </a:p>
        </p:txBody>
      </p:sp>
      <p:sp>
        <p:nvSpPr>
          <p:cNvPr id="167" name="object 14"/>
          <p:cNvSpPr/>
          <p:nvPr/>
        </p:nvSpPr>
        <p:spPr>
          <a:xfrm>
            <a:off x="3162240" y="3116160"/>
            <a:ext cx="2066760" cy="51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080" bIns="0">
            <a:spAutoFit/>
          </a:bodyPr>
          <a:p>
            <a:pPr marL="12600">
              <a:lnSpc>
                <a:spcPct val="100000"/>
              </a:lnSpc>
              <a:spcBef>
                <a:spcPts val="218"/>
              </a:spcBef>
            </a:pPr>
            <a:r>
              <a:rPr b="1" lang="en-US" sz="1000" spc="-137" strike="noStrike">
                <a:solidFill>
                  <a:srgbClr val="ffffff"/>
                </a:solidFill>
                <a:latin typeface="Arial"/>
                <a:ea typeface="DejaVu Sans"/>
              </a:rPr>
              <a:t>CHICKEN TENDERS &amp; WAFFLE  FRIES</a:t>
            </a:r>
            <a:endParaRPr b="0" lang="en-US" sz="1000" spc="-1" strike="noStrike">
              <a:latin typeface="Arial"/>
            </a:endParaRPr>
          </a:p>
          <a:p>
            <a:pPr marL="12600">
              <a:lnSpc>
                <a:spcPct val="111000"/>
              </a:lnSpc>
            </a:pPr>
            <a:r>
              <a:rPr b="1" lang="en-US" sz="1000" spc="-66" strike="noStrike">
                <a:solidFill>
                  <a:srgbClr val="ffffff"/>
                </a:solidFill>
                <a:latin typeface="Arial"/>
                <a:ea typeface="DejaVu Sans"/>
              </a:rPr>
              <a:t>T</a:t>
            </a:r>
            <a:r>
              <a:rPr b="1" lang="en-US" sz="1000" spc="-26" strike="noStrike">
                <a:solidFill>
                  <a:srgbClr val="ffffff"/>
                </a:solidFill>
                <a:latin typeface="Arial"/>
                <a:ea typeface="DejaVu Sans"/>
              </a:rPr>
              <a:t>raditional </a:t>
            </a:r>
            <a:r>
              <a:rPr b="1" lang="en-US" sz="1000" spc="-35" strike="noStrike">
                <a:solidFill>
                  <a:srgbClr val="ffffff"/>
                </a:solidFill>
                <a:latin typeface="Arial"/>
                <a:ea typeface="DejaVu Sans"/>
              </a:rPr>
              <a:t>chicken</a:t>
            </a:r>
            <a:r>
              <a:rPr b="1" lang="en-US" sz="1000" spc="-2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41" strike="noStrike">
                <a:solidFill>
                  <a:srgbClr val="ffffff"/>
                </a:solidFill>
                <a:latin typeface="Arial"/>
                <a:ea typeface="DejaVu Sans"/>
              </a:rPr>
              <a:t>tenders</a:t>
            </a:r>
            <a:r>
              <a:rPr b="1" lang="en-US" sz="1000" spc="-2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12" strike="noStrike">
                <a:solidFill>
                  <a:srgbClr val="ffffff"/>
                </a:solidFill>
                <a:latin typeface="Arial"/>
                <a:ea typeface="DejaVu Sans"/>
              </a:rPr>
              <a:t>to</a:t>
            </a:r>
            <a:r>
              <a:rPr b="1" lang="en-US" sz="1000" spc="-2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21" strike="noStrike">
                <a:solidFill>
                  <a:srgbClr val="ffffff"/>
                </a:solidFill>
                <a:latin typeface="Arial"/>
                <a:ea typeface="DejaVu Sans"/>
              </a:rPr>
              <a:t>spice </a:t>
            </a:r>
            <a:r>
              <a:rPr b="1" lang="en-US" sz="1000" spc="-55" strike="noStrike">
                <a:solidFill>
                  <a:srgbClr val="ffffff"/>
                </a:solidFill>
                <a:latin typeface="Arial"/>
                <a:ea typeface="DejaVu Sans"/>
              </a:rPr>
              <a:t>up your</a:t>
            </a:r>
            <a:r>
              <a:rPr b="1" lang="en-US" sz="1000" spc="-3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52" strike="noStrike">
                <a:solidFill>
                  <a:srgbClr val="ffffff"/>
                </a:solidFill>
                <a:latin typeface="Arial"/>
                <a:ea typeface="DejaVu Sans"/>
              </a:rPr>
              <a:t>round</a:t>
            </a:r>
            <a:r>
              <a:rPr b="1" lang="en-US" sz="1000" spc="-3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12" strike="noStrike">
                <a:solidFill>
                  <a:srgbClr val="ffffff"/>
                </a:solidFill>
                <a:latin typeface="Arial"/>
                <a:ea typeface="DejaVu Sans"/>
              </a:rPr>
              <a:t>with</a:t>
            </a:r>
            <a:r>
              <a:rPr b="1" lang="en-US" sz="1000" spc="-3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12" strike="noStrike">
                <a:solidFill>
                  <a:srgbClr val="ffffff"/>
                </a:solidFill>
                <a:latin typeface="Arial"/>
                <a:ea typeface="DejaVu Sans"/>
              </a:rPr>
              <a:t>friends.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68" name="object 17"/>
          <p:cNvSpPr/>
          <p:nvPr/>
        </p:nvSpPr>
        <p:spPr>
          <a:xfrm>
            <a:off x="538200" y="5476320"/>
            <a:ext cx="4260600" cy="69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7000"/>
              </a:lnSpc>
              <a:spcBef>
                <a:spcPts val="99"/>
              </a:spcBef>
            </a:pPr>
            <a:r>
              <a:rPr b="0" lang="en-US" sz="1400" spc="-106" strike="noStrike">
                <a:solidFill>
                  <a:srgbClr val="ffffff"/>
                </a:solidFill>
                <a:latin typeface="Arial"/>
                <a:ea typeface="DejaVu Sans"/>
              </a:rPr>
              <a:t>Have</a:t>
            </a:r>
            <a:r>
              <a:rPr b="0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1400" spc="-97" strike="noStrike">
                <a:solidFill>
                  <a:srgbClr val="ffffff"/>
                </a:solidFill>
                <a:latin typeface="Arial"/>
                <a:ea typeface="DejaVu Sans"/>
              </a:rPr>
              <a:t>a</a:t>
            </a:r>
            <a:r>
              <a:rPr b="0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taste</a:t>
            </a:r>
            <a:r>
              <a:rPr b="0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for</a:t>
            </a:r>
            <a:r>
              <a:rPr b="0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something</a:t>
            </a:r>
            <a:r>
              <a:rPr b="0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1400" spc="-35" strike="noStrike">
                <a:solidFill>
                  <a:srgbClr val="ffffff"/>
                </a:solidFill>
                <a:latin typeface="Arial"/>
                <a:ea typeface="DejaVu Sans"/>
              </a:rPr>
              <a:t>specific?</a:t>
            </a:r>
            <a:r>
              <a:rPr b="0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Ask</a:t>
            </a:r>
            <a:r>
              <a:rPr b="0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us</a:t>
            </a:r>
            <a:r>
              <a:rPr b="0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about</a:t>
            </a:r>
            <a:r>
              <a:rPr b="0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special </a:t>
            </a:r>
            <a:r>
              <a:rPr b="0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arrangements</a:t>
            </a:r>
            <a:r>
              <a:rPr b="0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to</a:t>
            </a:r>
            <a:r>
              <a:rPr b="0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work with one of our local caterers</a:t>
            </a:r>
            <a:r>
              <a:rPr b="0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69" name=""/>
          <p:cNvSpPr/>
          <p:nvPr/>
        </p:nvSpPr>
        <p:spPr>
          <a:xfrm>
            <a:off x="2979000" y="3729240"/>
            <a:ext cx="3191400" cy="34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900" spc="-137" strike="noStrike">
                <a:solidFill>
                  <a:srgbClr val="ffffff"/>
                </a:solidFill>
                <a:latin typeface="Arial"/>
                <a:ea typeface="DejaVu Sans"/>
              </a:rPr>
              <a:t>     </a:t>
            </a:r>
            <a:r>
              <a:rPr b="1" lang="en-US" sz="1000" spc="-137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000" spc="-137" strike="noStrike">
                <a:solidFill>
                  <a:srgbClr val="ffffff"/>
                </a:solidFill>
                <a:latin typeface="Arial"/>
                <a:ea typeface="DejaVu Sans"/>
              </a:rPr>
              <a:t>PIZZA</a:t>
            </a: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000" spc="-1" strike="noStrike">
                <a:solidFill>
                  <a:srgbClr val="ffffff"/>
                </a:solidFill>
                <a:latin typeface="Arial"/>
                <a:ea typeface="DejaVu Sans"/>
              </a:rPr>
              <a:t>   </a:t>
            </a:r>
            <a:r>
              <a:rPr b="1" lang="en-US" sz="1000" spc="-1" strike="noStrike">
                <a:solidFill>
                  <a:srgbClr val="ffffff"/>
                </a:solidFill>
                <a:latin typeface="Arial"/>
                <a:ea typeface="DejaVu Sans"/>
              </a:rPr>
              <a:t>Your choice. We have a variety to choose from.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70" name=""/>
          <p:cNvSpPr/>
          <p:nvPr/>
        </p:nvSpPr>
        <p:spPr>
          <a:xfrm>
            <a:off x="228600" y="4343400"/>
            <a:ext cx="5713200" cy="64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000" spc="-137" strike="noStrike">
                <a:solidFill>
                  <a:srgbClr val="ffffff"/>
                </a:solidFill>
                <a:latin typeface="Arial"/>
                <a:ea typeface="DejaVu Sans"/>
              </a:rPr>
              <a:t>      </a:t>
            </a:r>
            <a:r>
              <a:rPr b="1" lang="en-US" sz="1000" spc="-137" strike="noStrike">
                <a:solidFill>
                  <a:srgbClr val="ffffff"/>
                </a:solidFill>
                <a:latin typeface="Arial"/>
                <a:ea typeface="DejaVu Sans"/>
              </a:rPr>
              <a:t>WE HAVE PLENTY OF MORE FOOD OPTIONS? JUST ASK FOR AN UP TO SEE OUR UP TO DATE MENU OPTIONS</a:t>
            </a: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100" spc="-137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1" lang="en-US" sz="1100" spc="-137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1" lang="en-US" sz="1100" spc="-137" strike="noStrike">
                <a:solidFill>
                  <a:srgbClr val="ffffff"/>
                </a:solidFill>
                <a:latin typeface="Arial"/>
                <a:ea typeface="DejaVu Sans"/>
              </a:rPr>
              <a:t>*Average food item cost is approximately $10 per item</a:t>
            </a:r>
            <a:endParaRPr b="0" lang="en-US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object 2"/>
          <p:cNvGrpSpPr/>
          <p:nvPr/>
        </p:nvGrpSpPr>
        <p:grpSpPr>
          <a:xfrm>
            <a:off x="0" y="0"/>
            <a:ext cx="10056240" cy="7770240"/>
            <a:chOff x="0" y="0"/>
            <a:chExt cx="10056240" cy="7770240"/>
          </a:xfrm>
        </p:grpSpPr>
        <p:pic>
          <p:nvPicPr>
            <p:cNvPr id="172" name="object 3" descr=""/>
            <p:cNvPicPr/>
            <p:nvPr/>
          </p:nvPicPr>
          <p:blipFill>
            <a:blip r:embed="rId1"/>
            <a:stretch/>
          </p:blipFill>
          <p:spPr>
            <a:xfrm>
              <a:off x="5981400" y="4120920"/>
              <a:ext cx="4074840" cy="3649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3" name="object 4"/>
            <p:cNvSpPr/>
            <p:nvPr/>
          </p:nvSpPr>
          <p:spPr>
            <a:xfrm>
              <a:off x="0" y="0"/>
              <a:ext cx="5979600" cy="7770240"/>
            </a:xfrm>
            <a:custGeom>
              <a:avLst/>
              <a:gdLst/>
              <a:ahLst/>
              <a:rect l="l" t="t" r="r" b="b"/>
              <a:pathLst>
                <a:path w="5981700" h="7772400">
                  <a:moveTo>
                    <a:pt x="5981547" y="0"/>
                  </a:moveTo>
                  <a:lnTo>
                    <a:pt x="0" y="0"/>
                  </a:lnTo>
                  <a:lnTo>
                    <a:pt x="0" y="7772400"/>
                  </a:lnTo>
                  <a:lnTo>
                    <a:pt x="5981547" y="7772400"/>
                  </a:lnTo>
                  <a:lnTo>
                    <a:pt x="5981547" y="0"/>
                  </a:lnTo>
                  <a:close/>
                </a:path>
              </a:pathLst>
            </a:custGeom>
            <a:solidFill>
              <a:srgbClr val="016a3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74" name="object 5"/>
          <p:cNvSpPr/>
          <p:nvPr/>
        </p:nvSpPr>
        <p:spPr>
          <a:xfrm>
            <a:off x="228600" y="274680"/>
            <a:ext cx="2296080" cy="130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en-US" sz="2400" spc="-242" strike="noStrike">
                <a:solidFill>
                  <a:srgbClr val="ffffff"/>
                </a:solidFill>
                <a:latin typeface="Arial"/>
                <a:ea typeface="DejaVu Sans"/>
              </a:rPr>
              <a:t>DRINK</a:t>
            </a:r>
            <a:r>
              <a:rPr b="1" lang="en-US" sz="2400" spc="-12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2400" spc="-355" strike="noStrike">
                <a:solidFill>
                  <a:srgbClr val="ffffff"/>
                </a:solidFill>
                <a:latin typeface="Arial"/>
                <a:ea typeface="DejaVu Sans"/>
              </a:rPr>
              <a:t>PACKAGES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75" name="object 6"/>
          <p:cNvSpPr/>
          <p:nvPr/>
        </p:nvSpPr>
        <p:spPr>
          <a:xfrm>
            <a:off x="228600" y="6571440"/>
            <a:ext cx="2503440" cy="2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0" lang="en-US" sz="900" spc="-21" strike="noStrike">
                <a:solidFill>
                  <a:srgbClr val="ffffff"/>
                </a:solidFill>
                <a:latin typeface="Arial"/>
                <a:ea typeface="DejaVu Sans"/>
              </a:rPr>
              <a:t>*</a:t>
            </a:r>
            <a:r>
              <a:rPr b="0" lang="en-US" sz="900" spc="-2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900" spc="-32" strike="noStrike">
                <a:solidFill>
                  <a:srgbClr val="ffffff"/>
                </a:solidFill>
                <a:latin typeface="Arial"/>
                <a:ea typeface="DejaVu Sans"/>
              </a:rPr>
              <a:t>Permissible</a:t>
            </a:r>
            <a:r>
              <a:rPr b="0" lang="en-US" sz="900" spc="-2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900" spc="-1" strike="noStrike">
                <a:solidFill>
                  <a:srgbClr val="ffffff"/>
                </a:solidFill>
                <a:latin typeface="Arial"/>
                <a:ea typeface="DejaVu Sans"/>
              </a:rPr>
              <a:t>for</a:t>
            </a:r>
            <a:r>
              <a:rPr b="0" lang="en-US" sz="900" spc="-2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900" spc="-32" strike="noStrike">
                <a:solidFill>
                  <a:srgbClr val="ffffff"/>
                </a:solidFill>
                <a:latin typeface="Arial"/>
                <a:ea typeface="DejaVu Sans"/>
              </a:rPr>
              <a:t>guests</a:t>
            </a:r>
            <a:r>
              <a:rPr b="0" lang="en-US" sz="900" spc="-2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900" spc="-120" strike="noStrike">
                <a:solidFill>
                  <a:srgbClr val="ffffff"/>
                </a:solidFill>
                <a:latin typeface="Arial"/>
                <a:ea typeface="DejaVu Sans"/>
              </a:rPr>
              <a:t>21+</a:t>
            </a:r>
            <a:r>
              <a:rPr b="0" lang="en-US" sz="900" spc="-2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900" spc="-55" strike="noStrike">
                <a:solidFill>
                  <a:srgbClr val="ffffff"/>
                </a:solidFill>
                <a:latin typeface="Arial"/>
                <a:ea typeface="DejaVu Sans"/>
              </a:rPr>
              <a:t>only.</a:t>
            </a:r>
            <a:r>
              <a:rPr b="0" lang="en-US" sz="900" spc="-2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900" spc="-46" strike="noStrike">
                <a:solidFill>
                  <a:srgbClr val="ffffff"/>
                </a:solidFill>
                <a:latin typeface="Arial"/>
                <a:ea typeface="DejaVu Sans"/>
              </a:rPr>
              <a:t>Shots</a:t>
            </a:r>
            <a:r>
              <a:rPr b="0" lang="en-US" sz="900" spc="-2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900" spc="-12" strike="noStrike">
                <a:solidFill>
                  <a:srgbClr val="ffffff"/>
                </a:solidFill>
                <a:latin typeface="Arial"/>
                <a:ea typeface="DejaVu Sans"/>
              </a:rPr>
              <a:t>not</a:t>
            </a:r>
            <a:r>
              <a:rPr b="0" lang="en-US" sz="900" spc="-2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900" spc="-21" strike="noStrike">
                <a:solidFill>
                  <a:srgbClr val="ffffff"/>
                </a:solidFill>
                <a:latin typeface="Arial"/>
                <a:ea typeface="DejaVu Sans"/>
              </a:rPr>
              <a:t>included.</a:t>
            </a:r>
            <a:endParaRPr b="0" lang="en-US" sz="900" spc="-1" strike="noStrike">
              <a:latin typeface="Arial"/>
            </a:endParaRPr>
          </a:p>
        </p:txBody>
      </p:sp>
      <p:grpSp>
        <p:nvGrpSpPr>
          <p:cNvPr id="176" name="object 7"/>
          <p:cNvGrpSpPr/>
          <p:nvPr/>
        </p:nvGrpSpPr>
        <p:grpSpPr>
          <a:xfrm>
            <a:off x="4814280" y="0"/>
            <a:ext cx="5241960" cy="7770240"/>
            <a:chOff x="4814280" y="0"/>
            <a:chExt cx="5241960" cy="7770240"/>
          </a:xfrm>
        </p:grpSpPr>
        <p:pic>
          <p:nvPicPr>
            <p:cNvPr id="177" name="object 8" descr=""/>
            <p:cNvPicPr/>
            <p:nvPr/>
          </p:nvPicPr>
          <p:blipFill>
            <a:blip r:embed="rId2"/>
            <a:stretch/>
          </p:blipFill>
          <p:spPr>
            <a:xfrm>
              <a:off x="5981400" y="0"/>
              <a:ext cx="4074840" cy="4118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8" name="object 9"/>
            <p:cNvSpPr/>
            <p:nvPr/>
          </p:nvSpPr>
          <p:spPr>
            <a:xfrm>
              <a:off x="4814280" y="5997600"/>
              <a:ext cx="2212560" cy="1772640"/>
            </a:xfrm>
            <a:custGeom>
              <a:avLst/>
              <a:gdLst/>
              <a:ahLst/>
              <a:rect l="l" t="t" r="r" b="b"/>
              <a:pathLst>
                <a:path w="2214879" h="1774825">
                  <a:moveTo>
                    <a:pt x="1849285" y="0"/>
                  </a:moveTo>
                  <a:lnTo>
                    <a:pt x="1282522" y="0"/>
                  </a:lnTo>
                  <a:lnTo>
                    <a:pt x="1277128" y="5143"/>
                  </a:lnTo>
                  <a:lnTo>
                    <a:pt x="3327" y="1214005"/>
                  </a:lnTo>
                  <a:lnTo>
                    <a:pt x="2565" y="1215986"/>
                  </a:lnTo>
                  <a:lnTo>
                    <a:pt x="0" y="1220076"/>
                  </a:lnTo>
                  <a:lnTo>
                    <a:pt x="714622" y="1774657"/>
                  </a:lnTo>
                  <a:lnTo>
                    <a:pt x="1643112" y="1774657"/>
                  </a:lnTo>
                  <a:lnTo>
                    <a:pt x="932319" y="1223911"/>
                  </a:lnTo>
                  <a:lnTo>
                    <a:pt x="2214841" y="6858"/>
                  </a:lnTo>
                  <a:lnTo>
                    <a:pt x="2184586" y="5302"/>
                  </a:lnTo>
                  <a:lnTo>
                    <a:pt x="2176703" y="5143"/>
                  </a:lnTo>
                  <a:lnTo>
                    <a:pt x="1884324" y="4851"/>
                  </a:lnTo>
                  <a:lnTo>
                    <a:pt x="1875563" y="4309"/>
                  </a:lnTo>
                  <a:lnTo>
                    <a:pt x="1866804" y="3040"/>
                  </a:lnTo>
                  <a:lnTo>
                    <a:pt x="1858046" y="1463"/>
                  </a:lnTo>
                  <a:lnTo>
                    <a:pt x="184928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79" name="object 10"/>
          <p:cNvSpPr/>
          <p:nvPr/>
        </p:nvSpPr>
        <p:spPr>
          <a:xfrm>
            <a:off x="228600" y="916560"/>
            <a:ext cx="4798440" cy="538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noAutofit/>
          </a:bodyPr>
          <a:p>
            <a:pPr marL="12600">
              <a:lnSpc>
                <a:spcPct val="107000"/>
              </a:lnSpc>
              <a:spcBef>
                <a:spcPts val="99"/>
              </a:spcBef>
            </a:pP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Looking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to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treat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your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guests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to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an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open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92" strike="noStrike">
                <a:solidFill>
                  <a:srgbClr val="ffffff"/>
                </a:solidFill>
                <a:latin typeface="Arial"/>
                <a:ea typeface="DejaVu Sans"/>
              </a:rPr>
              <a:t>bar?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14" strike="noStrike">
                <a:solidFill>
                  <a:srgbClr val="ffffff"/>
                </a:solidFill>
                <a:latin typeface="Arial"/>
                <a:ea typeface="DejaVu Sans"/>
              </a:rPr>
              <a:t>We’ve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got </a:t>
            </a:r>
            <a:r>
              <a:rPr b="1" lang="en-US" sz="1400" spc="-80" strike="noStrike">
                <a:solidFill>
                  <a:srgbClr val="ffffff"/>
                </a:solidFill>
                <a:latin typeface="Arial"/>
                <a:ea typeface="DejaVu Sans"/>
              </a:rPr>
              <a:t>you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covered!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86" strike="noStrike">
                <a:solidFill>
                  <a:srgbClr val="ffffff"/>
                </a:solidFill>
                <a:latin typeface="Arial"/>
                <a:ea typeface="DejaVu Sans"/>
              </a:rPr>
              <a:t>(And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91" strike="noStrike">
                <a:solidFill>
                  <a:srgbClr val="ffffff"/>
                </a:solidFill>
                <a:latin typeface="Arial"/>
                <a:ea typeface="DejaVu Sans"/>
              </a:rPr>
              <a:t>YES,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this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cost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goes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5" strike="noStrike">
                <a:solidFill>
                  <a:srgbClr val="ffffff"/>
                </a:solidFill>
                <a:latin typeface="Arial"/>
                <a:ea typeface="DejaVu Sans"/>
              </a:rPr>
              <a:t>towards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your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total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minimum</a:t>
            </a:r>
            <a:r>
              <a:rPr b="1" lang="en-US" sz="1400" spc="-3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spend)</a:t>
            </a:r>
            <a:endParaRPr b="0" lang="en-US" sz="14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284"/>
              </a:spcBef>
            </a:pPr>
            <a:r>
              <a:rPr b="1" lang="en-US" sz="1500" spc="-225" strike="noStrike">
                <a:solidFill>
                  <a:srgbClr val="ffffff"/>
                </a:solidFill>
                <a:latin typeface="Arial"/>
                <a:ea typeface="DejaVu Sans"/>
              </a:rPr>
              <a:t>OPEN</a:t>
            </a:r>
            <a:r>
              <a:rPr b="1" lang="en-US" sz="1500" spc="-12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500" spc="-211" strike="noStrike">
                <a:solidFill>
                  <a:srgbClr val="ffffff"/>
                </a:solidFill>
                <a:latin typeface="Arial"/>
                <a:ea typeface="DejaVu Sans"/>
              </a:rPr>
              <a:t>BAR</a:t>
            </a:r>
            <a:r>
              <a:rPr b="1" lang="en-US" sz="1500" spc="-12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500" spc="-216" strike="noStrike">
                <a:solidFill>
                  <a:srgbClr val="ffffff"/>
                </a:solidFill>
                <a:latin typeface="Arial"/>
                <a:ea typeface="DejaVu Sans"/>
              </a:rPr>
              <a:t>PER</a:t>
            </a:r>
            <a:r>
              <a:rPr b="1" lang="en-US" sz="1500" spc="-12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500" spc="-60" strike="noStrike">
                <a:solidFill>
                  <a:srgbClr val="ffffff"/>
                </a:solidFill>
                <a:latin typeface="Arial"/>
                <a:ea typeface="DejaVu Sans"/>
              </a:rPr>
              <a:t>PERSON*</a:t>
            </a:r>
            <a:endParaRPr b="0" lang="en-US" sz="15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601"/>
              </a:spcBef>
            </a:pP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Tap Beer</a:t>
            </a:r>
            <a:r>
              <a:rPr b="1" lang="en-US" sz="1400" spc="-80" strike="noStrike">
                <a:solidFill>
                  <a:srgbClr val="ffffff"/>
                </a:solidFill>
                <a:latin typeface="Arial"/>
                <a:ea typeface="DejaVu Sans"/>
              </a:rPr>
              <a:t>, Rail Liquor: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91" strike="noStrike">
                <a:solidFill>
                  <a:srgbClr val="ffffff"/>
                </a:solidFill>
                <a:latin typeface="Arial"/>
                <a:ea typeface="DejaVu Sans"/>
              </a:rPr>
              <a:t>$14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 P</a:t>
            </a:r>
            <a:r>
              <a:rPr b="1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er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Hour </a:t>
            </a:r>
            <a:endParaRPr b="0" lang="en-US" sz="14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601"/>
              </a:spcBef>
            </a:pPr>
            <a:r>
              <a:rPr b="1" lang="en-US" sz="1400" spc="-80" strike="noStrike">
                <a:solidFill>
                  <a:srgbClr val="ffffff"/>
                </a:solidFill>
                <a:latin typeface="Arial"/>
                <a:ea typeface="DejaVu Sans"/>
              </a:rPr>
              <a:t>Tap Beer, Canned and Bottled Beverages, Wine, and Rail Liquor</a:t>
            </a:r>
            <a:r>
              <a:rPr b="1" lang="en-US" sz="1400" spc="-97" strike="noStrike">
                <a:solidFill>
                  <a:srgbClr val="ffffff"/>
                </a:solidFill>
                <a:latin typeface="Arial"/>
                <a:ea typeface="DejaVu Sans"/>
              </a:rPr>
              <a:t>: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14" strike="noStrike">
                <a:solidFill>
                  <a:srgbClr val="ffffff"/>
                </a:solidFill>
                <a:latin typeface="Arial"/>
                <a:ea typeface="DejaVu Sans"/>
              </a:rPr>
              <a:t>$19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Per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Hour</a:t>
            </a:r>
            <a:endParaRPr b="0" lang="en-US" sz="14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601"/>
              </a:spcBef>
            </a:pP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Tap Beer, Canned and Bottled Beverages, Wine, Mid Shelf Liquor: $23 Per Hour</a:t>
            </a:r>
            <a:endParaRPr b="0" lang="en-US" sz="14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601"/>
              </a:spcBef>
            </a:pP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Full Bar (Excludes Premium Top Shelf Liquor): $30 Per hour</a:t>
            </a:r>
            <a:endParaRPr b="0" lang="en-US" sz="14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244"/>
              </a:spcBef>
            </a:pPr>
            <a:r>
              <a:rPr b="1" lang="en-US" sz="1500" spc="-182" strike="noStrike">
                <a:solidFill>
                  <a:srgbClr val="ffffff"/>
                </a:solidFill>
                <a:latin typeface="Arial"/>
                <a:ea typeface="DejaVu Sans"/>
              </a:rPr>
              <a:t>DRINK</a:t>
            </a:r>
            <a:r>
              <a:rPr b="1" lang="en-US" sz="1500" spc="-137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500" spc="-60" strike="noStrike">
                <a:solidFill>
                  <a:srgbClr val="ffffff"/>
                </a:solidFill>
                <a:latin typeface="Arial"/>
                <a:ea typeface="DejaVu Sans"/>
              </a:rPr>
              <a:t>TICKETS*</a:t>
            </a:r>
            <a:endParaRPr b="0" lang="en-US" sz="1500" spc="-1" strike="noStrike">
              <a:latin typeface="Arial"/>
            </a:endParaRPr>
          </a:p>
          <a:p>
            <a:pPr marL="133920" indent="-119880">
              <a:lnSpc>
                <a:spcPct val="100000"/>
              </a:lnSpc>
              <a:spcBef>
                <a:spcPts val="941"/>
              </a:spcBef>
              <a:buClr>
                <a:srgbClr val="ffffff"/>
              </a:buClr>
              <a:buFont typeface="StarSymbol"/>
              <a:buAutoNum type="arabicPlain" startAt="2"/>
              <a:tabLst>
                <a:tab algn="l" pos="134640"/>
              </a:tabLst>
            </a:pP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Drink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Tickets: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$15</a:t>
            </a:r>
            <a:endParaRPr b="0" lang="en-US" sz="1400" spc="-1" strike="noStrike">
              <a:latin typeface="Arial"/>
            </a:endParaRPr>
          </a:p>
          <a:p>
            <a:pPr marL="138960" indent="-124920">
              <a:lnSpc>
                <a:spcPct val="100000"/>
              </a:lnSpc>
              <a:spcBef>
                <a:spcPts val="221"/>
              </a:spcBef>
              <a:buClr>
                <a:srgbClr val="ffffff"/>
              </a:buClr>
              <a:buFont typeface="StarSymbol"/>
              <a:buAutoNum type="arabicPlain" startAt="2"/>
              <a:tabLst>
                <a:tab algn="l" pos="139680"/>
              </a:tabLst>
            </a:pP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Drink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Tickets: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$20</a:t>
            </a:r>
            <a:endParaRPr b="0" lang="en-US" sz="1400" spc="-1" strike="noStrike">
              <a:latin typeface="Arial"/>
            </a:endParaRPr>
          </a:p>
          <a:p>
            <a:pPr marL="138960" indent="-124920">
              <a:lnSpc>
                <a:spcPct val="100000"/>
              </a:lnSpc>
              <a:spcBef>
                <a:spcPts val="221"/>
              </a:spcBef>
              <a:buClr>
                <a:srgbClr val="ffffff"/>
              </a:buClr>
              <a:buFont typeface="StarSymbol"/>
              <a:buAutoNum type="arabicPlain" startAt="2"/>
              <a:tabLst>
                <a:tab algn="l" pos="139680"/>
              </a:tabLst>
            </a:pP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Drink Tickets: $25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139680"/>
              </a:tabLst>
            </a:pPr>
            <a:endParaRPr b="0" lang="en-US" sz="1400" spc="-1" strike="noStrike">
              <a:latin typeface="Arial"/>
            </a:endParaRPr>
          </a:p>
          <a:p>
            <a:pPr marL="12600">
              <a:lnSpc>
                <a:spcPct val="107000"/>
              </a:lnSpc>
              <a:spcBef>
                <a:spcPts val="1125"/>
              </a:spcBef>
              <a:tabLst>
                <a:tab algn="l" pos="139680"/>
              </a:tabLst>
            </a:pP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Start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the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5" strike="noStrike">
                <a:solidFill>
                  <a:srgbClr val="ffffff"/>
                </a:solidFill>
                <a:latin typeface="Arial"/>
                <a:ea typeface="DejaVu Sans"/>
              </a:rPr>
              <a:t>party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off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right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with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an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open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bar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for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your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guests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and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35" strike="noStrike">
                <a:solidFill>
                  <a:srgbClr val="ffffff"/>
                </a:solidFill>
                <a:latin typeface="Arial"/>
                <a:ea typeface="DejaVu Sans"/>
              </a:rPr>
              <a:t>then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switch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over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to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97" strike="noStrike">
                <a:solidFill>
                  <a:srgbClr val="ffffff"/>
                </a:solidFill>
                <a:latin typeface="Arial"/>
                <a:ea typeface="DejaVu Sans"/>
              </a:rPr>
              <a:t>a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cash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06" strike="noStrike">
                <a:solidFill>
                  <a:srgbClr val="ffffff"/>
                </a:solidFill>
                <a:latin typeface="Arial"/>
                <a:ea typeface="DejaVu Sans"/>
              </a:rPr>
              <a:t>bar or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keep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it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open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for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the entire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6" strike="noStrike">
                <a:solidFill>
                  <a:srgbClr val="ffffff"/>
                </a:solidFill>
                <a:latin typeface="Arial"/>
                <a:ea typeface="DejaVu Sans"/>
              </a:rPr>
              <a:t>event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and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keep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the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6" strike="noStrike">
                <a:solidFill>
                  <a:srgbClr val="ffffff"/>
                </a:solidFill>
                <a:latin typeface="Arial"/>
                <a:ea typeface="DejaVu Sans"/>
              </a:rPr>
              <a:t>smiles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flowing!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80" name="object 11"/>
          <p:cNvSpPr/>
          <p:nvPr/>
        </p:nvSpPr>
        <p:spPr>
          <a:xfrm>
            <a:off x="9698400" y="7319520"/>
            <a:ext cx="63720" cy="13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ts val="1066"/>
              </a:lnSpc>
            </a:pPr>
            <a:r>
              <a:rPr b="1" lang="en-US" sz="1000" spc="-46" strike="noStrike">
                <a:solidFill>
                  <a:srgbClr val="231f20"/>
                </a:solidFill>
                <a:latin typeface="Arial"/>
                <a:ea typeface="DejaVu Sans"/>
              </a:rPr>
              <a:t>6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81" name="object 12"/>
          <p:cNvSpPr/>
          <p:nvPr/>
        </p:nvSpPr>
        <p:spPr>
          <a:xfrm>
            <a:off x="9659520" y="7306560"/>
            <a:ext cx="153360" cy="450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38880">
              <a:lnSpc>
                <a:spcPts val="1199"/>
              </a:lnSpc>
            </a:pPr>
            <a:fld id="{6947247C-B296-4143-BFFC-676BF17B4B41}" type="slidenum">
              <a:rPr b="1" lang="en-US" sz="1000" spc="-46" strike="noStrike">
                <a:solidFill>
                  <a:srgbClr val="231f20"/>
                </a:solidFill>
                <a:latin typeface="Arial"/>
                <a:ea typeface="DejaVu Sans"/>
              </a:rPr>
              <a:t>&lt;number&gt;</a:t>
            </a:fld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object 2"/>
          <p:cNvGrpSpPr/>
          <p:nvPr/>
        </p:nvGrpSpPr>
        <p:grpSpPr>
          <a:xfrm>
            <a:off x="0" y="0"/>
            <a:ext cx="10056240" cy="7770240"/>
            <a:chOff x="0" y="0"/>
            <a:chExt cx="10056240" cy="7770240"/>
          </a:xfrm>
        </p:grpSpPr>
        <p:pic>
          <p:nvPicPr>
            <p:cNvPr id="183" name="object 3" descr=""/>
            <p:cNvPicPr/>
            <p:nvPr/>
          </p:nvPicPr>
          <p:blipFill>
            <a:blip r:embed="rId1"/>
            <a:stretch/>
          </p:blipFill>
          <p:spPr>
            <a:xfrm>
              <a:off x="3320280" y="0"/>
              <a:ext cx="6735960" cy="388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4" name="object 4" descr=""/>
            <p:cNvPicPr/>
            <p:nvPr/>
          </p:nvPicPr>
          <p:blipFill>
            <a:blip r:embed="rId2"/>
            <a:stretch/>
          </p:blipFill>
          <p:spPr>
            <a:xfrm>
              <a:off x="4242960" y="3886200"/>
              <a:ext cx="5813280" cy="3884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85" name="object 5"/>
            <p:cNvSpPr/>
            <p:nvPr/>
          </p:nvSpPr>
          <p:spPr>
            <a:xfrm>
              <a:off x="0" y="0"/>
              <a:ext cx="4240800" cy="7770240"/>
            </a:xfrm>
            <a:custGeom>
              <a:avLst/>
              <a:gdLst/>
              <a:ahLst/>
              <a:rect l="l" t="t" r="r" b="b"/>
              <a:pathLst>
                <a:path w="4243070" h="7772400">
                  <a:moveTo>
                    <a:pt x="4242816" y="0"/>
                  </a:moveTo>
                  <a:lnTo>
                    <a:pt x="0" y="0"/>
                  </a:lnTo>
                  <a:lnTo>
                    <a:pt x="0" y="7772400"/>
                  </a:lnTo>
                  <a:lnTo>
                    <a:pt x="4242816" y="7772400"/>
                  </a:lnTo>
                  <a:lnTo>
                    <a:pt x="424281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86" name="object 6"/>
          <p:cNvSpPr/>
          <p:nvPr/>
        </p:nvSpPr>
        <p:spPr>
          <a:xfrm>
            <a:off x="576000" y="3151080"/>
            <a:ext cx="2262240" cy="130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en-US" sz="2400" spc="-256" strike="noStrike">
                <a:solidFill>
                  <a:srgbClr val="ffffff"/>
                </a:solidFill>
                <a:latin typeface="Arial"/>
                <a:ea typeface="DejaVu Sans"/>
              </a:rPr>
              <a:t>ADD-</a:t>
            </a:r>
            <a:r>
              <a:rPr b="1" lang="en-US" sz="2400" spc="-282" strike="noStrike">
                <a:solidFill>
                  <a:srgbClr val="ffffff"/>
                </a:solidFill>
                <a:latin typeface="Arial"/>
                <a:ea typeface="DejaVu Sans"/>
              </a:rPr>
              <a:t>ONS</a:t>
            </a:r>
            <a:r>
              <a:rPr b="1" lang="en-US" sz="2400" spc="-10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2400" spc="-316" strike="noStrike">
                <a:solidFill>
                  <a:srgbClr val="ffffff"/>
                </a:solidFill>
                <a:latin typeface="Arial"/>
                <a:ea typeface="DejaVu Sans"/>
              </a:rPr>
              <a:t>&amp;</a:t>
            </a:r>
            <a:r>
              <a:rPr b="1" lang="en-US" sz="2400" spc="-10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2400" spc="-316" strike="noStrike">
                <a:solidFill>
                  <a:srgbClr val="ffffff"/>
                </a:solidFill>
                <a:latin typeface="Arial"/>
                <a:ea typeface="DejaVu Sans"/>
              </a:rPr>
              <a:t>SUCH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87" name="object 7"/>
          <p:cNvSpPr/>
          <p:nvPr/>
        </p:nvSpPr>
        <p:spPr>
          <a:xfrm>
            <a:off x="576000" y="3886200"/>
            <a:ext cx="3210840" cy="22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>
              <a:lnSpc>
                <a:spcPct val="107000"/>
              </a:lnSpc>
              <a:spcBef>
                <a:spcPts val="99"/>
              </a:spcBef>
            </a:pPr>
            <a:r>
              <a:rPr b="1" lang="en-US" sz="1400" spc="-55" strike="noStrike">
                <a:solidFill>
                  <a:srgbClr val="ffffff"/>
                </a:solidFill>
                <a:latin typeface="Arial"/>
                <a:ea typeface="DejaVu Sans"/>
              </a:rPr>
              <a:t>Looking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for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some 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lessons?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00" strike="noStrike">
                <a:solidFill>
                  <a:srgbClr val="ffffff"/>
                </a:solidFill>
                <a:latin typeface="Arial"/>
                <a:ea typeface="DejaVu Sans"/>
              </a:rPr>
              <a:t>Our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in-house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 PGA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professional</a:t>
            </a:r>
            <a:r>
              <a:rPr b="1" lang="en-US" sz="1400" spc="-52" strike="noStrike">
                <a:solidFill>
                  <a:srgbClr val="ffffff"/>
                </a:solidFill>
                <a:latin typeface="Arial"/>
                <a:ea typeface="DejaVu Sans"/>
              </a:rPr>
              <a:t> can </a:t>
            </a:r>
            <a:r>
              <a:rPr b="1" lang="en-US" sz="1400" spc="-35" strike="noStrike">
                <a:solidFill>
                  <a:srgbClr val="ffffff"/>
                </a:solidFill>
                <a:latin typeface="Arial"/>
                <a:ea typeface="DejaVu Sans"/>
              </a:rPr>
              <a:t>show </a:t>
            </a:r>
            <a:r>
              <a:rPr b="1" lang="en-US" sz="1400" spc="-80" strike="noStrike">
                <a:solidFill>
                  <a:srgbClr val="ffffff"/>
                </a:solidFill>
                <a:latin typeface="Arial"/>
                <a:ea typeface="DejaVu Sans"/>
              </a:rPr>
              <a:t>you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75" strike="noStrike">
                <a:solidFill>
                  <a:srgbClr val="ffffff"/>
                </a:solidFill>
                <a:latin typeface="Arial"/>
                <a:ea typeface="DejaVu Sans"/>
              </a:rPr>
              <a:t>and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60" strike="noStrike">
                <a:solidFill>
                  <a:srgbClr val="ffffff"/>
                </a:solidFill>
                <a:latin typeface="Arial"/>
                <a:ea typeface="DejaVu Sans"/>
              </a:rPr>
              <a:t>your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41" strike="noStrike">
                <a:solidFill>
                  <a:srgbClr val="ffffff"/>
                </a:solidFill>
                <a:latin typeface="Arial"/>
                <a:ea typeface="DejaVu Sans"/>
              </a:rPr>
              <a:t>guests</a:t>
            </a:r>
            <a:r>
              <a:rPr b="1" lang="en-US" sz="1400" spc="-72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21" strike="noStrike">
                <a:solidFill>
                  <a:srgbClr val="ffffff"/>
                </a:solidFill>
                <a:latin typeface="Arial"/>
                <a:ea typeface="DejaVu Sans"/>
              </a:rPr>
              <a:t>the</a:t>
            </a:r>
            <a:r>
              <a:rPr b="1" lang="en-US" sz="1400" spc="-66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ropes.</a:t>
            </a:r>
            <a:endParaRPr b="0" lang="en-US" sz="1400" spc="-1" strike="noStrike">
              <a:latin typeface="Arial"/>
            </a:endParaRPr>
          </a:p>
          <a:p>
            <a:pPr marL="12600">
              <a:lnSpc>
                <a:spcPct val="107000"/>
              </a:lnSpc>
              <a:spcBef>
                <a:spcPts val="99"/>
              </a:spcBef>
            </a:pPr>
            <a:endParaRPr b="0" lang="en-US" sz="1400" spc="-1" strike="noStrike">
              <a:latin typeface="Arial"/>
            </a:endParaRPr>
          </a:p>
          <a:p>
            <a:pPr marL="12600">
              <a:lnSpc>
                <a:spcPct val="107000"/>
              </a:lnSpc>
              <a:spcBef>
                <a:spcPts val="99"/>
              </a:spcBef>
            </a:pPr>
            <a:r>
              <a:rPr b="1" lang="en-US" sz="1400" spc="-12" strike="noStrike">
                <a:solidFill>
                  <a:srgbClr val="ffffff"/>
                </a:solidFill>
                <a:latin typeface="Arial"/>
                <a:ea typeface="DejaVu Sans"/>
              </a:rPr>
              <a:t>Any other requests? Balloons, Live music, mixologist or a special cocktail etc...Please let us know, we are happy to try and accommodate!</a:t>
            </a:r>
            <a:endParaRPr b="0" lang="en-US" sz="14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20"/>
              </a:spcBef>
            </a:pPr>
            <a:endParaRPr b="0" lang="en-US" sz="14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endParaRPr b="0" lang="en-US" sz="1400" spc="-1" strike="noStrike">
              <a:latin typeface="Arial"/>
            </a:endParaRPr>
          </a:p>
        </p:txBody>
      </p:sp>
      <p:grpSp>
        <p:nvGrpSpPr>
          <p:cNvPr id="188" name="object 8"/>
          <p:cNvGrpSpPr/>
          <p:nvPr/>
        </p:nvGrpSpPr>
        <p:grpSpPr>
          <a:xfrm>
            <a:off x="3348720" y="2340720"/>
            <a:ext cx="6707880" cy="5429880"/>
            <a:chOff x="3348720" y="2340720"/>
            <a:chExt cx="6707880" cy="5429880"/>
          </a:xfrm>
        </p:grpSpPr>
        <p:sp>
          <p:nvSpPr>
            <p:cNvPr id="189" name="object 9"/>
            <p:cNvSpPr/>
            <p:nvPr/>
          </p:nvSpPr>
          <p:spPr>
            <a:xfrm>
              <a:off x="3348720" y="5668200"/>
              <a:ext cx="2250360" cy="2102400"/>
            </a:xfrm>
            <a:custGeom>
              <a:avLst/>
              <a:gdLst/>
              <a:ahLst/>
              <a:rect l="l" t="t" r="r" b="b"/>
              <a:pathLst>
                <a:path w="2252345" h="2104390">
                  <a:moveTo>
                    <a:pt x="947877" y="0"/>
                  </a:moveTo>
                  <a:lnTo>
                    <a:pt x="371652" y="0"/>
                  </a:lnTo>
                  <a:lnTo>
                    <a:pt x="362746" y="1487"/>
                  </a:lnTo>
                  <a:lnTo>
                    <a:pt x="353839" y="3092"/>
                  </a:lnTo>
                  <a:lnTo>
                    <a:pt x="344929" y="4382"/>
                  </a:lnTo>
                  <a:lnTo>
                    <a:pt x="336016" y="4927"/>
                  </a:lnTo>
                  <a:lnTo>
                    <a:pt x="38773" y="5219"/>
                  </a:lnTo>
                  <a:lnTo>
                    <a:pt x="30757" y="5382"/>
                  </a:lnTo>
                  <a:lnTo>
                    <a:pt x="0" y="6972"/>
                  </a:lnTo>
                  <a:lnTo>
                    <a:pt x="1303934" y="1244346"/>
                  </a:lnTo>
                  <a:lnTo>
                    <a:pt x="193996" y="2104355"/>
                  </a:lnTo>
                  <a:lnTo>
                    <a:pt x="1139050" y="2104355"/>
                  </a:lnTo>
                  <a:lnTo>
                    <a:pt x="2251811" y="1240447"/>
                  </a:lnTo>
                  <a:lnTo>
                    <a:pt x="2249195" y="1236281"/>
                  </a:lnTo>
                  <a:lnTo>
                    <a:pt x="2248433" y="1234262"/>
                  </a:lnTo>
                  <a:lnTo>
                    <a:pt x="953207" y="5083"/>
                  </a:lnTo>
                  <a:lnTo>
                    <a:pt x="947877" y="0"/>
                  </a:lnTo>
                  <a:close/>
                </a:path>
              </a:pathLst>
            </a:custGeom>
            <a:solidFill>
              <a:srgbClr val="016a3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" name="object 10"/>
            <p:cNvSpPr/>
            <p:nvPr/>
          </p:nvSpPr>
          <p:spPr>
            <a:xfrm>
              <a:off x="8910720" y="2340720"/>
              <a:ext cx="1145880" cy="1989720"/>
            </a:xfrm>
            <a:custGeom>
              <a:avLst/>
              <a:gdLst/>
              <a:ahLst/>
              <a:rect l="l" t="t" r="r" b="b"/>
              <a:pathLst>
                <a:path w="1148079" h="1991995">
                  <a:moveTo>
                    <a:pt x="994054" y="320415"/>
                  </a:moveTo>
                  <a:lnTo>
                    <a:pt x="987883" y="366337"/>
                  </a:lnTo>
                  <a:lnTo>
                    <a:pt x="970469" y="407602"/>
                  </a:lnTo>
                  <a:lnTo>
                    <a:pt x="943457" y="442564"/>
                  </a:lnTo>
                  <a:lnTo>
                    <a:pt x="908495" y="469575"/>
                  </a:lnTo>
                  <a:lnTo>
                    <a:pt x="867230" y="486990"/>
                  </a:lnTo>
                  <a:lnTo>
                    <a:pt x="821309" y="493161"/>
                  </a:lnTo>
                  <a:lnTo>
                    <a:pt x="775387" y="486990"/>
                  </a:lnTo>
                  <a:lnTo>
                    <a:pt x="734122" y="469575"/>
                  </a:lnTo>
                  <a:lnTo>
                    <a:pt x="699160" y="442564"/>
                  </a:lnTo>
                  <a:lnTo>
                    <a:pt x="672148" y="407602"/>
                  </a:lnTo>
                  <a:lnTo>
                    <a:pt x="654734" y="366337"/>
                  </a:lnTo>
                  <a:lnTo>
                    <a:pt x="648563" y="320415"/>
                  </a:lnTo>
                  <a:lnTo>
                    <a:pt x="654734" y="274494"/>
                  </a:lnTo>
                  <a:lnTo>
                    <a:pt x="672148" y="233228"/>
                  </a:lnTo>
                  <a:lnTo>
                    <a:pt x="699160" y="198267"/>
                  </a:lnTo>
                  <a:lnTo>
                    <a:pt x="734122" y="171255"/>
                  </a:lnTo>
                  <a:lnTo>
                    <a:pt x="775387" y="153841"/>
                  </a:lnTo>
                  <a:lnTo>
                    <a:pt x="821309" y="147670"/>
                  </a:lnTo>
                  <a:lnTo>
                    <a:pt x="867230" y="153841"/>
                  </a:lnTo>
                  <a:lnTo>
                    <a:pt x="908495" y="171255"/>
                  </a:lnTo>
                  <a:lnTo>
                    <a:pt x="943457" y="198267"/>
                  </a:lnTo>
                  <a:lnTo>
                    <a:pt x="970469" y="233228"/>
                  </a:lnTo>
                  <a:lnTo>
                    <a:pt x="987883" y="274494"/>
                  </a:lnTo>
                  <a:lnTo>
                    <a:pt x="994054" y="320415"/>
                  </a:lnTo>
                  <a:moveTo>
                    <a:pt x="942390" y="199575"/>
                  </a:moveTo>
                  <a:lnTo>
                    <a:pt x="1147855" y="0"/>
                  </a:lnTo>
                  <a:moveTo>
                    <a:pt x="345490" y="976942"/>
                  </a:moveTo>
                  <a:lnTo>
                    <a:pt x="339320" y="1022864"/>
                  </a:lnTo>
                  <a:lnTo>
                    <a:pt x="321905" y="1064129"/>
                  </a:lnTo>
                  <a:lnTo>
                    <a:pt x="294894" y="1099090"/>
                  </a:lnTo>
                  <a:lnTo>
                    <a:pt x="259932" y="1126102"/>
                  </a:lnTo>
                  <a:lnTo>
                    <a:pt x="218667" y="1143516"/>
                  </a:lnTo>
                  <a:lnTo>
                    <a:pt x="172745" y="1149687"/>
                  </a:lnTo>
                  <a:lnTo>
                    <a:pt x="126823" y="1143516"/>
                  </a:lnTo>
                  <a:lnTo>
                    <a:pt x="85558" y="1126102"/>
                  </a:lnTo>
                  <a:lnTo>
                    <a:pt x="50596" y="1099090"/>
                  </a:lnTo>
                  <a:lnTo>
                    <a:pt x="23585" y="1064129"/>
                  </a:lnTo>
                  <a:lnTo>
                    <a:pt x="6170" y="1022864"/>
                  </a:lnTo>
                  <a:lnTo>
                    <a:pt x="0" y="976942"/>
                  </a:lnTo>
                  <a:lnTo>
                    <a:pt x="6170" y="931020"/>
                  </a:lnTo>
                  <a:lnTo>
                    <a:pt x="23585" y="889755"/>
                  </a:lnTo>
                  <a:lnTo>
                    <a:pt x="50596" y="854793"/>
                  </a:lnTo>
                  <a:lnTo>
                    <a:pt x="85558" y="827782"/>
                  </a:lnTo>
                  <a:lnTo>
                    <a:pt x="126823" y="810367"/>
                  </a:lnTo>
                  <a:lnTo>
                    <a:pt x="172745" y="804196"/>
                  </a:lnTo>
                  <a:lnTo>
                    <a:pt x="218667" y="810367"/>
                  </a:lnTo>
                  <a:lnTo>
                    <a:pt x="259932" y="827782"/>
                  </a:lnTo>
                  <a:lnTo>
                    <a:pt x="294894" y="854793"/>
                  </a:lnTo>
                  <a:lnTo>
                    <a:pt x="321905" y="889755"/>
                  </a:lnTo>
                  <a:lnTo>
                    <a:pt x="339320" y="931020"/>
                  </a:lnTo>
                  <a:lnTo>
                    <a:pt x="345490" y="976942"/>
                  </a:lnTo>
                  <a:moveTo>
                    <a:pt x="1147855" y="1991920"/>
                  </a:moveTo>
                  <a:lnTo>
                    <a:pt x="856030" y="489541"/>
                  </a:lnTo>
                  <a:moveTo>
                    <a:pt x="291388" y="852139"/>
                  </a:moveTo>
                  <a:lnTo>
                    <a:pt x="698576" y="444939"/>
                  </a:lnTo>
                </a:path>
              </a:pathLst>
            </a:custGeom>
            <a:noFill/>
            <a:ln w="8572">
              <a:solidFill>
                <a:srgbClr val="95979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91" name="object 11"/>
          <p:cNvSpPr/>
          <p:nvPr/>
        </p:nvSpPr>
        <p:spPr>
          <a:xfrm>
            <a:off x="9698400" y="7319520"/>
            <a:ext cx="63720" cy="13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ts val="1066"/>
              </a:lnSpc>
            </a:pPr>
            <a:r>
              <a:rPr b="1" lang="en-US" sz="1000" spc="-46" strike="noStrike">
                <a:solidFill>
                  <a:srgbClr val="231f20"/>
                </a:solidFill>
                <a:latin typeface="Arial"/>
                <a:ea typeface="DejaVu Sans"/>
              </a:rPr>
              <a:t>6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192" name="object 12"/>
          <p:cNvSpPr/>
          <p:nvPr/>
        </p:nvSpPr>
        <p:spPr>
          <a:xfrm>
            <a:off x="9659520" y="7306560"/>
            <a:ext cx="153360" cy="450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38880">
              <a:lnSpc>
                <a:spcPts val="1199"/>
              </a:lnSpc>
            </a:pPr>
            <a:fld id="{0B17C462-5151-4ECF-A818-102F9628FCFE}" type="slidenum">
              <a:rPr b="1" lang="en-US" sz="1000" spc="-46" strike="noStrike">
                <a:solidFill>
                  <a:srgbClr val="231f20"/>
                </a:solidFill>
                <a:latin typeface="Arial"/>
                <a:ea typeface="DejaVu Sans"/>
              </a:rPr>
              <a:t>&lt;number&gt;</a:t>
            </a:fld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object 2"/>
          <p:cNvSpPr/>
          <p:nvPr/>
        </p:nvSpPr>
        <p:spPr>
          <a:xfrm>
            <a:off x="0" y="0"/>
            <a:ext cx="10056240" cy="7770240"/>
          </a:xfrm>
          <a:custGeom>
            <a:avLst/>
            <a:gdLst/>
            <a:ahLst/>
            <a:rect l="l" t="t" r="r" b="b"/>
            <a:pathLst>
              <a:path w="10058400" h="7772400">
                <a:moveTo>
                  <a:pt x="10058400" y="0"/>
                </a:moveTo>
                <a:lnTo>
                  <a:pt x="0" y="0"/>
                </a:lnTo>
                <a:lnTo>
                  <a:pt x="0" y="7772400"/>
                </a:lnTo>
                <a:lnTo>
                  <a:pt x="10058400" y="7772400"/>
                </a:lnTo>
                <a:lnTo>
                  <a:pt x="10058400" y="0"/>
                </a:lnTo>
                <a:close/>
              </a:path>
            </a:pathLst>
          </a:custGeom>
          <a:solidFill>
            <a:srgbClr val="016a3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object 3"/>
          <p:cNvSpPr/>
          <p:nvPr/>
        </p:nvSpPr>
        <p:spPr>
          <a:xfrm>
            <a:off x="571680" y="2868480"/>
            <a:ext cx="3981240" cy="603720"/>
          </a:xfrm>
          <a:custGeom>
            <a:avLst/>
            <a:gdLst/>
            <a:ahLst/>
            <a:rect l="l" t="t" r="r" b="b"/>
            <a:pathLst>
              <a:path w="3983354" h="605789">
                <a:moveTo>
                  <a:pt x="297637" y="132664"/>
                </a:moveTo>
                <a:lnTo>
                  <a:pt x="148818" y="132664"/>
                </a:lnTo>
                <a:lnTo>
                  <a:pt x="148818" y="605485"/>
                </a:lnTo>
                <a:lnTo>
                  <a:pt x="297637" y="605485"/>
                </a:lnTo>
                <a:lnTo>
                  <a:pt x="297637" y="132664"/>
                </a:lnTo>
                <a:close/>
                <a:moveTo>
                  <a:pt x="446455" y="0"/>
                </a:moveTo>
                <a:lnTo>
                  <a:pt x="0" y="0"/>
                </a:lnTo>
                <a:lnTo>
                  <a:pt x="0" y="132664"/>
                </a:lnTo>
                <a:lnTo>
                  <a:pt x="446455" y="132664"/>
                </a:lnTo>
                <a:lnTo>
                  <a:pt x="446455" y="0"/>
                </a:lnTo>
                <a:close/>
                <a:moveTo>
                  <a:pt x="953274" y="0"/>
                </a:moveTo>
                <a:lnTo>
                  <a:pt x="541693" y="0"/>
                </a:lnTo>
                <a:lnTo>
                  <a:pt x="541693" y="605485"/>
                </a:lnTo>
                <a:lnTo>
                  <a:pt x="953274" y="605485"/>
                </a:lnTo>
                <a:lnTo>
                  <a:pt x="953274" y="472820"/>
                </a:lnTo>
                <a:lnTo>
                  <a:pt x="690511" y="472820"/>
                </a:lnTo>
                <a:lnTo>
                  <a:pt x="690511" y="366521"/>
                </a:lnTo>
                <a:lnTo>
                  <a:pt x="915009" y="366521"/>
                </a:lnTo>
                <a:lnTo>
                  <a:pt x="915009" y="233857"/>
                </a:lnTo>
                <a:lnTo>
                  <a:pt x="690511" y="233857"/>
                </a:lnTo>
                <a:lnTo>
                  <a:pt x="690511" y="132664"/>
                </a:lnTo>
                <a:lnTo>
                  <a:pt x="953274" y="132664"/>
                </a:lnTo>
                <a:lnTo>
                  <a:pt x="953274" y="0"/>
                </a:lnTo>
                <a:close/>
                <a:moveTo>
                  <a:pt x="1478800" y="0"/>
                </a:moveTo>
                <a:lnTo>
                  <a:pt x="1067219" y="0"/>
                </a:lnTo>
                <a:lnTo>
                  <a:pt x="1067219" y="605485"/>
                </a:lnTo>
                <a:lnTo>
                  <a:pt x="1478800" y="605485"/>
                </a:lnTo>
                <a:lnTo>
                  <a:pt x="1478800" y="472820"/>
                </a:lnTo>
                <a:lnTo>
                  <a:pt x="1216037" y="472820"/>
                </a:lnTo>
                <a:lnTo>
                  <a:pt x="1216037" y="366521"/>
                </a:lnTo>
                <a:lnTo>
                  <a:pt x="1440535" y="366521"/>
                </a:lnTo>
                <a:lnTo>
                  <a:pt x="1440535" y="233857"/>
                </a:lnTo>
                <a:lnTo>
                  <a:pt x="1216037" y="233857"/>
                </a:lnTo>
                <a:lnTo>
                  <a:pt x="1216037" y="132664"/>
                </a:lnTo>
                <a:lnTo>
                  <a:pt x="1478800" y="132664"/>
                </a:lnTo>
                <a:lnTo>
                  <a:pt x="1478800" y="0"/>
                </a:lnTo>
                <a:close/>
                <a:moveTo>
                  <a:pt x="2043429" y="132664"/>
                </a:moveTo>
                <a:lnTo>
                  <a:pt x="1894611" y="132664"/>
                </a:lnTo>
                <a:lnTo>
                  <a:pt x="1894611" y="605485"/>
                </a:lnTo>
                <a:lnTo>
                  <a:pt x="2043429" y="605485"/>
                </a:lnTo>
                <a:lnTo>
                  <a:pt x="2043429" y="132664"/>
                </a:lnTo>
                <a:close/>
                <a:moveTo>
                  <a:pt x="2192248" y="0"/>
                </a:moveTo>
                <a:lnTo>
                  <a:pt x="1745792" y="0"/>
                </a:lnTo>
                <a:lnTo>
                  <a:pt x="1745792" y="132664"/>
                </a:lnTo>
                <a:lnTo>
                  <a:pt x="2192248" y="132664"/>
                </a:lnTo>
                <a:lnTo>
                  <a:pt x="2192248" y="0"/>
                </a:lnTo>
                <a:close/>
                <a:moveTo>
                  <a:pt x="2436304" y="0"/>
                </a:moveTo>
                <a:lnTo>
                  <a:pt x="2287485" y="0"/>
                </a:lnTo>
                <a:lnTo>
                  <a:pt x="2287485" y="605485"/>
                </a:lnTo>
                <a:lnTo>
                  <a:pt x="2436304" y="605485"/>
                </a:lnTo>
                <a:lnTo>
                  <a:pt x="2436304" y="0"/>
                </a:lnTo>
                <a:close/>
                <a:moveTo>
                  <a:pt x="2713520" y="0"/>
                </a:moveTo>
                <a:lnTo>
                  <a:pt x="2567241" y="0"/>
                </a:lnTo>
                <a:lnTo>
                  <a:pt x="2567241" y="605485"/>
                </a:lnTo>
                <a:lnTo>
                  <a:pt x="2716060" y="605485"/>
                </a:lnTo>
                <a:lnTo>
                  <a:pt x="2716060" y="315506"/>
                </a:lnTo>
                <a:lnTo>
                  <a:pt x="3131908" y="315506"/>
                </a:lnTo>
                <a:lnTo>
                  <a:pt x="3131908" y="267030"/>
                </a:lnTo>
                <a:lnTo>
                  <a:pt x="2849575" y="267030"/>
                </a:lnTo>
                <a:lnTo>
                  <a:pt x="2713520" y="0"/>
                </a:lnTo>
                <a:close/>
                <a:moveTo>
                  <a:pt x="3131908" y="315506"/>
                </a:moveTo>
                <a:lnTo>
                  <a:pt x="2983090" y="315506"/>
                </a:lnTo>
                <a:lnTo>
                  <a:pt x="2983090" y="605485"/>
                </a:lnTo>
                <a:lnTo>
                  <a:pt x="3131908" y="605485"/>
                </a:lnTo>
                <a:lnTo>
                  <a:pt x="3131908" y="315506"/>
                </a:lnTo>
                <a:close/>
                <a:moveTo>
                  <a:pt x="2983090" y="315506"/>
                </a:moveTo>
                <a:lnTo>
                  <a:pt x="2716060" y="315506"/>
                </a:lnTo>
                <a:lnTo>
                  <a:pt x="2801950" y="465175"/>
                </a:lnTo>
                <a:lnTo>
                  <a:pt x="2897200" y="465175"/>
                </a:lnTo>
                <a:lnTo>
                  <a:pt x="2983090" y="315506"/>
                </a:lnTo>
                <a:close/>
                <a:moveTo>
                  <a:pt x="3131908" y="0"/>
                </a:moveTo>
                <a:lnTo>
                  <a:pt x="2985643" y="0"/>
                </a:lnTo>
                <a:lnTo>
                  <a:pt x="2849575" y="267030"/>
                </a:lnTo>
                <a:lnTo>
                  <a:pt x="3131908" y="267030"/>
                </a:lnTo>
                <a:lnTo>
                  <a:pt x="3131908" y="0"/>
                </a:lnTo>
                <a:close/>
                <a:moveTo>
                  <a:pt x="3674452" y="0"/>
                </a:moveTo>
                <a:lnTo>
                  <a:pt x="3262858" y="0"/>
                </a:lnTo>
                <a:lnTo>
                  <a:pt x="3262858" y="605485"/>
                </a:lnTo>
                <a:lnTo>
                  <a:pt x="3674452" y="605485"/>
                </a:lnTo>
                <a:lnTo>
                  <a:pt x="3674452" y="472820"/>
                </a:lnTo>
                <a:lnTo>
                  <a:pt x="3411677" y="472820"/>
                </a:lnTo>
                <a:lnTo>
                  <a:pt x="3411677" y="366521"/>
                </a:lnTo>
                <a:lnTo>
                  <a:pt x="3636187" y="366521"/>
                </a:lnTo>
                <a:lnTo>
                  <a:pt x="3636187" y="233857"/>
                </a:lnTo>
                <a:lnTo>
                  <a:pt x="3411677" y="233857"/>
                </a:lnTo>
                <a:lnTo>
                  <a:pt x="3411677" y="132664"/>
                </a:lnTo>
                <a:lnTo>
                  <a:pt x="3674452" y="132664"/>
                </a:lnTo>
                <a:lnTo>
                  <a:pt x="3674452" y="0"/>
                </a:lnTo>
                <a:close/>
                <a:moveTo>
                  <a:pt x="3983139" y="0"/>
                </a:moveTo>
                <a:lnTo>
                  <a:pt x="3807955" y="0"/>
                </a:lnTo>
                <a:lnTo>
                  <a:pt x="3845369" y="403936"/>
                </a:lnTo>
                <a:lnTo>
                  <a:pt x="3945724" y="403936"/>
                </a:lnTo>
                <a:lnTo>
                  <a:pt x="3983139" y="0"/>
                </a:lnTo>
                <a:close/>
                <a:moveTo>
                  <a:pt x="3966972" y="468566"/>
                </a:moveTo>
                <a:lnTo>
                  <a:pt x="3824109" y="468566"/>
                </a:lnTo>
                <a:lnTo>
                  <a:pt x="3824109" y="605485"/>
                </a:lnTo>
                <a:lnTo>
                  <a:pt x="3966972" y="605485"/>
                </a:lnTo>
                <a:lnTo>
                  <a:pt x="3966972" y="468566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object 4"/>
          <p:cNvSpPr/>
          <p:nvPr/>
        </p:nvSpPr>
        <p:spPr>
          <a:xfrm>
            <a:off x="607320" y="2048400"/>
            <a:ext cx="6913800" cy="613800"/>
          </a:xfrm>
          <a:custGeom>
            <a:avLst/>
            <a:gdLst/>
            <a:ahLst/>
            <a:rect l="l" t="t" r="r" b="b"/>
            <a:pathLst>
              <a:path w="6915784" h="615950">
                <a:moveTo>
                  <a:pt x="148818" y="5092"/>
                </a:moveTo>
                <a:lnTo>
                  <a:pt x="0" y="5092"/>
                </a:lnTo>
                <a:lnTo>
                  <a:pt x="0" y="610577"/>
                </a:lnTo>
                <a:lnTo>
                  <a:pt x="403085" y="610577"/>
                </a:lnTo>
                <a:lnTo>
                  <a:pt x="403085" y="477913"/>
                </a:lnTo>
                <a:lnTo>
                  <a:pt x="148818" y="477913"/>
                </a:lnTo>
                <a:lnTo>
                  <a:pt x="148818" y="5092"/>
                </a:lnTo>
                <a:close/>
                <a:moveTo>
                  <a:pt x="909904" y="5092"/>
                </a:moveTo>
                <a:lnTo>
                  <a:pt x="498309" y="5092"/>
                </a:lnTo>
                <a:lnTo>
                  <a:pt x="498309" y="610577"/>
                </a:lnTo>
                <a:lnTo>
                  <a:pt x="909904" y="610577"/>
                </a:lnTo>
                <a:lnTo>
                  <a:pt x="909904" y="477913"/>
                </a:lnTo>
                <a:lnTo>
                  <a:pt x="647128" y="477913"/>
                </a:lnTo>
                <a:lnTo>
                  <a:pt x="647128" y="371614"/>
                </a:lnTo>
                <a:lnTo>
                  <a:pt x="871639" y="371614"/>
                </a:lnTo>
                <a:lnTo>
                  <a:pt x="871639" y="238950"/>
                </a:lnTo>
                <a:lnTo>
                  <a:pt x="647128" y="238950"/>
                </a:lnTo>
                <a:lnTo>
                  <a:pt x="647128" y="137756"/>
                </a:lnTo>
                <a:lnTo>
                  <a:pt x="909904" y="137756"/>
                </a:lnTo>
                <a:lnTo>
                  <a:pt x="909904" y="5092"/>
                </a:lnTo>
                <a:close/>
                <a:moveTo>
                  <a:pt x="1285760" y="137756"/>
                </a:moveTo>
                <a:lnTo>
                  <a:pt x="1136942" y="137756"/>
                </a:lnTo>
                <a:lnTo>
                  <a:pt x="1136942" y="610577"/>
                </a:lnTo>
                <a:lnTo>
                  <a:pt x="1285760" y="610577"/>
                </a:lnTo>
                <a:lnTo>
                  <a:pt x="1285760" y="137756"/>
                </a:lnTo>
                <a:close/>
                <a:moveTo>
                  <a:pt x="1434579" y="5092"/>
                </a:moveTo>
                <a:lnTo>
                  <a:pt x="988123" y="5092"/>
                </a:lnTo>
                <a:lnTo>
                  <a:pt x="988123" y="137756"/>
                </a:lnTo>
                <a:lnTo>
                  <a:pt x="1434579" y="137756"/>
                </a:lnTo>
                <a:lnTo>
                  <a:pt x="1434579" y="5092"/>
                </a:lnTo>
                <a:close/>
                <a:moveTo>
                  <a:pt x="1652282" y="5092"/>
                </a:moveTo>
                <a:lnTo>
                  <a:pt x="1512811" y="5092"/>
                </a:lnTo>
                <a:lnTo>
                  <a:pt x="1512811" y="230454"/>
                </a:lnTo>
                <a:lnTo>
                  <a:pt x="1652282" y="130111"/>
                </a:lnTo>
                <a:lnTo>
                  <a:pt x="1652282" y="5092"/>
                </a:lnTo>
                <a:close/>
                <a:moveTo>
                  <a:pt x="1804492" y="440499"/>
                </a:moveTo>
                <a:lnTo>
                  <a:pt x="1709242" y="535749"/>
                </a:lnTo>
                <a:lnTo>
                  <a:pt x="1747734" y="568227"/>
                </a:lnTo>
                <a:lnTo>
                  <a:pt x="1789819" y="591071"/>
                </a:lnTo>
                <a:lnTo>
                  <a:pt x="1835618" y="605670"/>
                </a:lnTo>
                <a:lnTo>
                  <a:pt x="1885253" y="613411"/>
                </a:lnTo>
                <a:lnTo>
                  <a:pt x="1938845" y="615683"/>
                </a:lnTo>
                <a:lnTo>
                  <a:pt x="1991964" y="611602"/>
                </a:lnTo>
                <a:lnTo>
                  <a:pt x="2040991" y="599488"/>
                </a:lnTo>
                <a:lnTo>
                  <a:pt x="2084441" y="579534"/>
                </a:lnTo>
                <a:lnTo>
                  <a:pt x="2120824" y="551935"/>
                </a:lnTo>
                <a:lnTo>
                  <a:pt x="2148654" y="516883"/>
                </a:lnTo>
                <a:lnTo>
                  <a:pt x="2162891" y="483019"/>
                </a:lnTo>
                <a:lnTo>
                  <a:pt x="1939696" y="483019"/>
                </a:lnTo>
                <a:lnTo>
                  <a:pt x="1902549" y="480800"/>
                </a:lnTo>
                <a:lnTo>
                  <a:pt x="1865717" y="473560"/>
                </a:lnTo>
                <a:lnTo>
                  <a:pt x="1832074" y="460419"/>
                </a:lnTo>
                <a:lnTo>
                  <a:pt x="1804492" y="440499"/>
                </a:lnTo>
                <a:close/>
                <a:moveTo>
                  <a:pt x="1959254" y="0"/>
                </a:moveTo>
                <a:lnTo>
                  <a:pt x="1903631" y="4797"/>
                </a:lnTo>
                <a:lnTo>
                  <a:pt x="1855178" y="18594"/>
                </a:lnTo>
                <a:lnTo>
                  <a:pt x="1814400" y="40498"/>
                </a:lnTo>
                <a:lnTo>
                  <a:pt x="1781804" y="69617"/>
                </a:lnTo>
                <a:lnTo>
                  <a:pt x="1757894" y="105058"/>
                </a:lnTo>
                <a:lnTo>
                  <a:pt x="1743178" y="145929"/>
                </a:lnTo>
                <a:lnTo>
                  <a:pt x="1738160" y="191338"/>
                </a:lnTo>
                <a:lnTo>
                  <a:pt x="1740723" y="228153"/>
                </a:lnTo>
                <a:lnTo>
                  <a:pt x="1761477" y="289034"/>
                </a:lnTo>
                <a:lnTo>
                  <a:pt x="1802777" y="332076"/>
                </a:lnTo>
                <a:lnTo>
                  <a:pt x="1863658" y="358860"/>
                </a:lnTo>
                <a:lnTo>
                  <a:pt x="1901431" y="366509"/>
                </a:lnTo>
                <a:lnTo>
                  <a:pt x="1974570" y="376720"/>
                </a:lnTo>
                <a:lnTo>
                  <a:pt x="1987989" y="379246"/>
                </a:lnTo>
                <a:lnTo>
                  <a:pt x="2019981" y="400371"/>
                </a:lnTo>
                <a:lnTo>
                  <a:pt x="2026437" y="428599"/>
                </a:lnTo>
                <a:lnTo>
                  <a:pt x="2021136" y="451809"/>
                </a:lnTo>
                <a:lnTo>
                  <a:pt x="2005074" y="468882"/>
                </a:lnTo>
                <a:lnTo>
                  <a:pt x="1978008" y="479418"/>
                </a:lnTo>
                <a:lnTo>
                  <a:pt x="1939696" y="483019"/>
                </a:lnTo>
                <a:lnTo>
                  <a:pt x="2162891" y="483019"/>
                </a:lnTo>
                <a:lnTo>
                  <a:pt x="2166443" y="474572"/>
                </a:lnTo>
                <a:lnTo>
                  <a:pt x="2172703" y="425195"/>
                </a:lnTo>
                <a:lnTo>
                  <a:pt x="2170206" y="385209"/>
                </a:lnTo>
                <a:lnTo>
                  <a:pt x="2148314" y="318638"/>
                </a:lnTo>
                <a:lnTo>
                  <a:pt x="2105930" y="275004"/>
                </a:lnTo>
                <a:lnTo>
                  <a:pt x="2046560" y="249837"/>
                </a:lnTo>
                <a:lnTo>
                  <a:pt x="2008581" y="242354"/>
                </a:lnTo>
                <a:lnTo>
                  <a:pt x="1935454" y="232155"/>
                </a:lnTo>
                <a:lnTo>
                  <a:pt x="1921050" y="229364"/>
                </a:lnTo>
                <a:lnTo>
                  <a:pt x="1887975" y="207042"/>
                </a:lnTo>
                <a:lnTo>
                  <a:pt x="1881873" y="186232"/>
                </a:lnTo>
                <a:lnTo>
                  <a:pt x="1886005" y="166341"/>
                </a:lnTo>
                <a:lnTo>
                  <a:pt x="1898988" y="148285"/>
                </a:lnTo>
                <a:lnTo>
                  <a:pt x="1921697" y="135172"/>
                </a:lnTo>
                <a:lnTo>
                  <a:pt x="1955012" y="130111"/>
                </a:lnTo>
                <a:lnTo>
                  <a:pt x="2105520" y="130111"/>
                </a:lnTo>
                <a:lnTo>
                  <a:pt x="2163356" y="72275"/>
                </a:lnTo>
                <a:lnTo>
                  <a:pt x="2130534" y="44842"/>
                </a:lnTo>
                <a:lnTo>
                  <a:pt x="2094081" y="24428"/>
                </a:lnTo>
                <a:lnTo>
                  <a:pt x="2053629" y="10503"/>
                </a:lnTo>
                <a:lnTo>
                  <a:pt x="2008809" y="2537"/>
                </a:lnTo>
                <a:lnTo>
                  <a:pt x="1959254" y="0"/>
                </a:lnTo>
                <a:close/>
                <a:moveTo>
                  <a:pt x="2105520" y="130111"/>
                </a:moveTo>
                <a:lnTo>
                  <a:pt x="1955012" y="130111"/>
                </a:lnTo>
                <a:lnTo>
                  <a:pt x="1988971" y="131266"/>
                </a:lnTo>
                <a:lnTo>
                  <a:pt x="2018787" y="136166"/>
                </a:lnTo>
                <a:lnTo>
                  <a:pt x="2045414" y="146967"/>
                </a:lnTo>
                <a:lnTo>
                  <a:pt x="2069807" y="165823"/>
                </a:lnTo>
                <a:lnTo>
                  <a:pt x="2105520" y="130111"/>
                </a:lnTo>
                <a:close/>
                <a:moveTo>
                  <a:pt x="2718638" y="5092"/>
                </a:moveTo>
                <a:lnTo>
                  <a:pt x="2467762" y="5092"/>
                </a:lnTo>
                <a:lnTo>
                  <a:pt x="2467762" y="610577"/>
                </a:lnTo>
                <a:lnTo>
                  <a:pt x="2731389" y="610577"/>
                </a:lnTo>
                <a:lnTo>
                  <a:pt x="2782873" y="605381"/>
                </a:lnTo>
                <a:lnTo>
                  <a:pt x="2828333" y="589979"/>
                </a:lnTo>
                <a:lnTo>
                  <a:pt x="2866282" y="564656"/>
                </a:lnTo>
                <a:lnTo>
                  <a:pt x="2895230" y="529694"/>
                </a:lnTo>
                <a:lnTo>
                  <a:pt x="2913690" y="485378"/>
                </a:lnTo>
                <a:lnTo>
                  <a:pt x="2914597" y="477913"/>
                </a:lnTo>
                <a:lnTo>
                  <a:pt x="2616581" y="477913"/>
                </a:lnTo>
                <a:lnTo>
                  <a:pt x="2616581" y="370763"/>
                </a:lnTo>
                <a:lnTo>
                  <a:pt x="2908297" y="370763"/>
                </a:lnTo>
                <a:lnTo>
                  <a:pt x="2892004" y="339939"/>
                </a:lnTo>
                <a:lnTo>
                  <a:pt x="2867437" y="315281"/>
                </a:lnTo>
                <a:lnTo>
                  <a:pt x="2845346" y="300189"/>
                </a:lnTo>
                <a:lnTo>
                  <a:pt x="2863600" y="285755"/>
                </a:lnTo>
                <a:lnTo>
                  <a:pt x="2885520" y="261278"/>
                </a:lnTo>
                <a:lnTo>
                  <a:pt x="2897708" y="238112"/>
                </a:lnTo>
                <a:lnTo>
                  <a:pt x="2616581" y="238112"/>
                </a:lnTo>
                <a:lnTo>
                  <a:pt x="2616581" y="137756"/>
                </a:lnTo>
                <a:lnTo>
                  <a:pt x="2906871" y="137756"/>
                </a:lnTo>
                <a:lnTo>
                  <a:pt x="2906107" y="130981"/>
                </a:lnTo>
                <a:lnTo>
                  <a:pt x="2889589" y="88370"/>
                </a:lnTo>
                <a:lnTo>
                  <a:pt x="2862348" y="53460"/>
                </a:lnTo>
                <a:lnTo>
                  <a:pt x="2824618" y="27266"/>
                </a:lnTo>
                <a:lnTo>
                  <a:pt x="2776636" y="10805"/>
                </a:lnTo>
                <a:lnTo>
                  <a:pt x="2718638" y="5092"/>
                </a:lnTo>
                <a:close/>
                <a:moveTo>
                  <a:pt x="2908297" y="370763"/>
                </a:moveTo>
                <a:lnTo>
                  <a:pt x="2716936" y="370763"/>
                </a:lnTo>
                <a:lnTo>
                  <a:pt x="2742659" y="375428"/>
                </a:lnTo>
                <a:lnTo>
                  <a:pt x="2759452" y="387667"/>
                </a:lnTo>
                <a:lnTo>
                  <a:pt x="2768592" y="404850"/>
                </a:lnTo>
                <a:lnTo>
                  <a:pt x="2771355" y="424345"/>
                </a:lnTo>
                <a:lnTo>
                  <a:pt x="2768592" y="443838"/>
                </a:lnTo>
                <a:lnTo>
                  <a:pt x="2759452" y="461016"/>
                </a:lnTo>
                <a:lnTo>
                  <a:pt x="2742659" y="473251"/>
                </a:lnTo>
                <a:lnTo>
                  <a:pt x="2716936" y="477913"/>
                </a:lnTo>
                <a:lnTo>
                  <a:pt x="2914597" y="477913"/>
                </a:lnTo>
                <a:lnTo>
                  <a:pt x="2920174" y="431990"/>
                </a:lnTo>
                <a:lnTo>
                  <a:pt x="2911949" y="377672"/>
                </a:lnTo>
                <a:lnTo>
                  <a:pt x="2908297" y="370763"/>
                </a:lnTo>
                <a:close/>
                <a:moveTo>
                  <a:pt x="2906871" y="137756"/>
                </a:moveTo>
                <a:lnTo>
                  <a:pt x="2709278" y="137756"/>
                </a:lnTo>
                <a:lnTo>
                  <a:pt x="2734868" y="142128"/>
                </a:lnTo>
                <a:lnTo>
                  <a:pt x="2751369" y="153596"/>
                </a:lnTo>
                <a:lnTo>
                  <a:pt x="2760216" y="169689"/>
                </a:lnTo>
                <a:lnTo>
                  <a:pt x="2762846" y="187934"/>
                </a:lnTo>
                <a:lnTo>
                  <a:pt x="2760216" y="206179"/>
                </a:lnTo>
                <a:lnTo>
                  <a:pt x="2751369" y="222272"/>
                </a:lnTo>
                <a:lnTo>
                  <a:pt x="2734868" y="233740"/>
                </a:lnTo>
                <a:lnTo>
                  <a:pt x="2709278" y="238112"/>
                </a:lnTo>
                <a:lnTo>
                  <a:pt x="2897708" y="238112"/>
                </a:lnTo>
                <a:lnTo>
                  <a:pt x="2903933" y="226278"/>
                </a:lnTo>
                <a:lnTo>
                  <a:pt x="2911665" y="180276"/>
                </a:lnTo>
                <a:lnTo>
                  <a:pt x="2906871" y="137756"/>
                </a:lnTo>
                <a:close/>
                <a:moveTo>
                  <a:pt x="3238220" y="0"/>
                </a:moveTo>
                <a:lnTo>
                  <a:pt x="3186801" y="4265"/>
                </a:lnTo>
                <a:lnTo>
                  <a:pt x="3142554" y="16902"/>
                </a:lnTo>
                <a:lnTo>
                  <a:pt x="3104046" y="37670"/>
                </a:lnTo>
                <a:lnTo>
                  <a:pt x="3069844" y="66332"/>
                </a:lnTo>
                <a:lnTo>
                  <a:pt x="3039550" y="105489"/>
                </a:lnTo>
                <a:lnTo>
                  <a:pt x="3021169" y="148799"/>
                </a:lnTo>
                <a:lnTo>
                  <a:pt x="3011739" y="196621"/>
                </a:lnTo>
                <a:lnTo>
                  <a:pt x="3008263" y="249493"/>
                </a:lnTo>
                <a:lnTo>
                  <a:pt x="3007766" y="307835"/>
                </a:lnTo>
                <a:lnTo>
                  <a:pt x="3008263" y="366178"/>
                </a:lnTo>
                <a:lnTo>
                  <a:pt x="3011739" y="419053"/>
                </a:lnTo>
                <a:lnTo>
                  <a:pt x="3021175" y="466908"/>
                </a:lnTo>
                <a:lnTo>
                  <a:pt x="3039550" y="510192"/>
                </a:lnTo>
                <a:lnTo>
                  <a:pt x="3069844" y="549351"/>
                </a:lnTo>
                <a:lnTo>
                  <a:pt x="3104046" y="578012"/>
                </a:lnTo>
                <a:lnTo>
                  <a:pt x="3142554" y="598781"/>
                </a:lnTo>
                <a:lnTo>
                  <a:pt x="3186801" y="611417"/>
                </a:lnTo>
                <a:lnTo>
                  <a:pt x="3238220" y="615683"/>
                </a:lnTo>
                <a:lnTo>
                  <a:pt x="3289647" y="611417"/>
                </a:lnTo>
                <a:lnTo>
                  <a:pt x="3333897" y="598781"/>
                </a:lnTo>
                <a:lnTo>
                  <a:pt x="3372407" y="578012"/>
                </a:lnTo>
                <a:lnTo>
                  <a:pt x="3406609" y="549351"/>
                </a:lnTo>
                <a:lnTo>
                  <a:pt x="3436903" y="510192"/>
                </a:lnTo>
                <a:lnTo>
                  <a:pt x="3448439" y="483019"/>
                </a:lnTo>
                <a:lnTo>
                  <a:pt x="3238220" y="483019"/>
                </a:lnTo>
                <a:lnTo>
                  <a:pt x="3218998" y="480800"/>
                </a:lnTo>
                <a:lnTo>
                  <a:pt x="3178695" y="455803"/>
                </a:lnTo>
                <a:lnTo>
                  <a:pt x="3162539" y="416580"/>
                </a:lnTo>
                <a:lnTo>
                  <a:pt x="3158127" y="375083"/>
                </a:lnTo>
                <a:lnTo>
                  <a:pt x="3156585" y="307835"/>
                </a:lnTo>
                <a:lnTo>
                  <a:pt x="3158127" y="240453"/>
                </a:lnTo>
                <a:lnTo>
                  <a:pt x="3162539" y="198664"/>
                </a:lnTo>
                <a:lnTo>
                  <a:pt x="3178695" y="159016"/>
                </a:lnTo>
                <a:lnTo>
                  <a:pt x="3218998" y="134738"/>
                </a:lnTo>
                <a:lnTo>
                  <a:pt x="3238220" y="132651"/>
                </a:lnTo>
                <a:lnTo>
                  <a:pt x="3448435" y="132651"/>
                </a:lnTo>
                <a:lnTo>
                  <a:pt x="3436903" y="105489"/>
                </a:lnTo>
                <a:lnTo>
                  <a:pt x="3406609" y="66332"/>
                </a:lnTo>
                <a:lnTo>
                  <a:pt x="3372407" y="37670"/>
                </a:lnTo>
                <a:lnTo>
                  <a:pt x="3333897" y="16902"/>
                </a:lnTo>
                <a:lnTo>
                  <a:pt x="3289647" y="4265"/>
                </a:lnTo>
                <a:lnTo>
                  <a:pt x="3238220" y="0"/>
                </a:lnTo>
                <a:close/>
                <a:moveTo>
                  <a:pt x="3448435" y="132651"/>
                </a:moveTo>
                <a:lnTo>
                  <a:pt x="3238220" y="132651"/>
                </a:lnTo>
                <a:lnTo>
                  <a:pt x="3257449" y="134738"/>
                </a:lnTo>
                <a:lnTo>
                  <a:pt x="3274047" y="140414"/>
                </a:lnTo>
                <a:lnTo>
                  <a:pt x="3306951" y="174256"/>
                </a:lnTo>
                <a:lnTo>
                  <a:pt x="3318326" y="240453"/>
                </a:lnTo>
                <a:lnTo>
                  <a:pt x="3319868" y="307835"/>
                </a:lnTo>
                <a:lnTo>
                  <a:pt x="3318326" y="375083"/>
                </a:lnTo>
                <a:lnTo>
                  <a:pt x="3313914" y="416580"/>
                </a:lnTo>
                <a:lnTo>
                  <a:pt x="3297758" y="455803"/>
                </a:lnTo>
                <a:lnTo>
                  <a:pt x="3257449" y="480800"/>
                </a:lnTo>
                <a:lnTo>
                  <a:pt x="3238220" y="483019"/>
                </a:lnTo>
                <a:lnTo>
                  <a:pt x="3448439" y="483019"/>
                </a:lnTo>
                <a:lnTo>
                  <a:pt x="3455278" y="466908"/>
                </a:lnTo>
                <a:lnTo>
                  <a:pt x="3464714" y="419053"/>
                </a:lnTo>
                <a:lnTo>
                  <a:pt x="3468190" y="366178"/>
                </a:lnTo>
                <a:lnTo>
                  <a:pt x="3468687" y="307835"/>
                </a:lnTo>
                <a:lnTo>
                  <a:pt x="3468190" y="249493"/>
                </a:lnTo>
                <a:lnTo>
                  <a:pt x="3464714" y="196621"/>
                </a:lnTo>
                <a:lnTo>
                  <a:pt x="3455278" y="148769"/>
                </a:lnTo>
                <a:lnTo>
                  <a:pt x="3448435" y="132651"/>
                </a:lnTo>
                <a:close/>
                <a:moveTo>
                  <a:pt x="3795217" y="0"/>
                </a:moveTo>
                <a:lnTo>
                  <a:pt x="3743798" y="4265"/>
                </a:lnTo>
                <a:lnTo>
                  <a:pt x="3699551" y="16902"/>
                </a:lnTo>
                <a:lnTo>
                  <a:pt x="3661043" y="37670"/>
                </a:lnTo>
                <a:lnTo>
                  <a:pt x="3626840" y="66332"/>
                </a:lnTo>
                <a:lnTo>
                  <a:pt x="3596546" y="105489"/>
                </a:lnTo>
                <a:lnTo>
                  <a:pt x="3578165" y="148799"/>
                </a:lnTo>
                <a:lnTo>
                  <a:pt x="3568735" y="196621"/>
                </a:lnTo>
                <a:lnTo>
                  <a:pt x="3565259" y="249493"/>
                </a:lnTo>
                <a:lnTo>
                  <a:pt x="3564763" y="307835"/>
                </a:lnTo>
                <a:lnTo>
                  <a:pt x="3565259" y="366178"/>
                </a:lnTo>
                <a:lnTo>
                  <a:pt x="3568735" y="419053"/>
                </a:lnTo>
                <a:lnTo>
                  <a:pt x="3578171" y="466908"/>
                </a:lnTo>
                <a:lnTo>
                  <a:pt x="3596546" y="510192"/>
                </a:lnTo>
                <a:lnTo>
                  <a:pt x="3626840" y="549351"/>
                </a:lnTo>
                <a:lnTo>
                  <a:pt x="3661043" y="578012"/>
                </a:lnTo>
                <a:lnTo>
                  <a:pt x="3699551" y="598781"/>
                </a:lnTo>
                <a:lnTo>
                  <a:pt x="3743798" y="611417"/>
                </a:lnTo>
                <a:lnTo>
                  <a:pt x="3795217" y="615683"/>
                </a:lnTo>
                <a:lnTo>
                  <a:pt x="3846641" y="611417"/>
                </a:lnTo>
                <a:lnTo>
                  <a:pt x="3890887" y="598781"/>
                </a:lnTo>
                <a:lnTo>
                  <a:pt x="3929392" y="578012"/>
                </a:lnTo>
                <a:lnTo>
                  <a:pt x="3963593" y="549351"/>
                </a:lnTo>
                <a:lnTo>
                  <a:pt x="3993887" y="510192"/>
                </a:lnTo>
                <a:lnTo>
                  <a:pt x="4005423" y="483019"/>
                </a:lnTo>
                <a:lnTo>
                  <a:pt x="3795217" y="483019"/>
                </a:lnTo>
                <a:lnTo>
                  <a:pt x="3775988" y="480800"/>
                </a:lnTo>
                <a:lnTo>
                  <a:pt x="3735692" y="455803"/>
                </a:lnTo>
                <a:lnTo>
                  <a:pt x="3719536" y="416580"/>
                </a:lnTo>
                <a:lnTo>
                  <a:pt x="3715123" y="375083"/>
                </a:lnTo>
                <a:lnTo>
                  <a:pt x="3713581" y="307835"/>
                </a:lnTo>
                <a:lnTo>
                  <a:pt x="3715123" y="240453"/>
                </a:lnTo>
                <a:lnTo>
                  <a:pt x="3719536" y="198664"/>
                </a:lnTo>
                <a:lnTo>
                  <a:pt x="3735692" y="159016"/>
                </a:lnTo>
                <a:lnTo>
                  <a:pt x="3775988" y="134738"/>
                </a:lnTo>
                <a:lnTo>
                  <a:pt x="3795217" y="132651"/>
                </a:lnTo>
                <a:lnTo>
                  <a:pt x="4005419" y="132651"/>
                </a:lnTo>
                <a:lnTo>
                  <a:pt x="3993887" y="105489"/>
                </a:lnTo>
                <a:lnTo>
                  <a:pt x="3963593" y="66332"/>
                </a:lnTo>
                <a:lnTo>
                  <a:pt x="3929392" y="37670"/>
                </a:lnTo>
                <a:lnTo>
                  <a:pt x="3890887" y="16902"/>
                </a:lnTo>
                <a:lnTo>
                  <a:pt x="3846641" y="4265"/>
                </a:lnTo>
                <a:lnTo>
                  <a:pt x="3795217" y="0"/>
                </a:lnTo>
                <a:close/>
                <a:moveTo>
                  <a:pt x="4005419" y="132651"/>
                </a:moveTo>
                <a:lnTo>
                  <a:pt x="3795217" y="132651"/>
                </a:lnTo>
                <a:lnTo>
                  <a:pt x="3814445" y="134738"/>
                </a:lnTo>
                <a:lnTo>
                  <a:pt x="3831042" y="140414"/>
                </a:lnTo>
                <a:lnTo>
                  <a:pt x="3863940" y="174256"/>
                </a:lnTo>
                <a:lnTo>
                  <a:pt x="3875312" y="240453"/>
                </a:lnTo>
                <a:lnTo>
                  <a:pt x="3876852" y="307835"/>
                </a:lnTo>
                <a:lnTo>
                  <a:pt x="3875312" y="375083"/>
                </a:lnTo>
                <a:lnTo>
                  <a:pt x="3870902" y="416580"/>
                </a:lnTo>
                <a:lnTo>
                  <a:pt x="3854742" y="455803"/>
                </a:lnTo>
                <a:lnTo>
                  <a:pt x="3814445" y="480800"/>
                </a:lnTo>
                <a:lnTo>
                  <a:pt x="3795217" y="483019"/>
                </a:lnTo>
                <a:lnTo>
                  <a:pt x="4005423" y="483019"/>
                </a:lnTo>
                <a:lnTo>
                  <a:pt x="4012262" y="466908"/>
                </a:lnTo>
                <a:lnTo>
                  <a:pt x="4021698" y="419053"/>
                </a:lnTo>
                <a:lnTo>
                  <a:pt x="4025174" y="366178"/>
                </a:lnTo>
                <a:lnTo>
                  <a:pt x="4025671" y="307835"/>
                </a:lnTo>
                <a:lnTo>
                  <a:pt x="4025174" y="249493"/>
                </a:lnTo>
                <a:lnTo>
                  <a:pt x="4021698" y="196621"/>
                </a:lnTo>
                <a:lnTo>
                  <a:pt x="4012262" y="148769"/>
                </a:lnTo>
                <a:lnTo>
                  <a:pt x="4005419" y="132651"/>
                </a:lnTo>
                <a:close/>
                <a:moveTo>
                  <a:pt x="4285894" y="5092"/>
                </a:moveTo>
                <a:lnTo>
                  <a:pt x="4137075" y="5092"/>
                </a:lnTo>
                <a:lnTo>
                  <a:pt x="4137075" y="610577"/>
                </a:lnTo>
                <a:lnTo>
                  <a:pt x="4285894" y="610577"/>
                </a:lnTo>
                <a:lnTo>
                  <a:pt x="4285894" y="420941"/>
                </a:lnTo>
                <a:lnTo>
                  <a:pt x="4336910" y="362267"/>
                </a:lnTo>
                <a:lnTo>
                  <a:pt x="4502864" y="362267"/>
                </a:lnTo>
                <a:lnTo>
                  <a:pt x="4436414" y="250012"/>
                </a:lnTo>
                <a:lnTo>
                  <a:pt x="4462249" y="219392"/>
                </a:lnTo>
                <a:lnTo>
                  <a:pt x="4285894" y="219392"/>
                </a:lnTo>
                <a:lnTo>
                  <a:pt x="4285894" y="5092"/>
                </a:lnTo>
                <a:close/>
                <a:moveTo>
                  <a:pt x="4502864" y="362267"/>
                </a:moveTo>
                <a:lnTo>
                  <a:pt x="4336910" y="362267"/>
                </a:lnTo>
                <a:lnTo>
                  <a:pt x="4476381" y="610577"/>
                </a:lnTo>
                <a:lnTo>
                  <a:pt x="4649851" y="610577"/>
                </a:lnTo>
                <a:lnTo>
                  <a:pt x="4502864" y="362267"/>
                </a:lnTo>
                <a:close/>
                <a:moveTo>
                  <a:pt x="4643056" y="5092"/>
                </a:moveTo>
                <a:lnTo>
                  <a:pt x="4461065" y="5092"/>
                </a:lnTo>
                <a:lnTo>
                  <a:pt x="4285894" y="219392"/>
                </a:lnTo>
                <a:lnTo>
                  <a:pt x="4462249" y="219392"/>
                </a:lnTo>
                <a:lnTo>
                  <a:pt x="4643056" y="5092"/>
                </a:lnTo>
                <a:close/>
                <a:moveTo>
                  <a:pt x="5170271" y="137756"/>
                </a:moveTo>
                <a:lnTo>
                  <a:pt x="5021453" y="137756"/>
                </a:lnTo>
                <a:lnTo>
                  <a:pt x="5021453" y="610577"/>
                </a:lnTo>
                <a:lnTo>
                  <a:pt x="5170271" y="610577"/>
                </a:lnTo>
                <a:lnTo>
                  <a:pt x="5170271" y="137756"/>
                </a:lnTo>
                <a:close/>
                <a:moveTo>
                  <a:pt x="5319090" y="5092"/>
                </a:moveTo>
                <a:lnTo>
                  <a:pt x="4872634" y="5092"/>
                </a:lnTo>
                <a:lnTo>
                  <a:pt x="4872634" y="137756"/>
                </a:lnTo>
                <a:lnTo>
                  <a:pt x="5319090" y="137756"/>
                </a:lnTo>
                <a:lnTo>
                  <a:pt x="5319090" y="5092"/>
                </a:lnTo>
                <a:close/>
                <a:moveTo>
                  <a:pt x="5563133" y="5092"/>
                </a:moveTo>
                <a:lnTo>
                  <a:pt x="5414314" y="5092"/>
                </a:lnTo>
                <a:lnTo>
                  <a:pt x="5414314" y="610577"/>
                </a:lnTo>
                <a:lnTo>
                  <a:pt x="5563133" y="610577"/>
                </a:lnTo>
                <a:lnTo>
                  <a:pt x="5563133" y="370763"/>
                </a:lnTo>
                <a:lnTo>
                  <a:pt x="5870130" y="370763"/>
                </a:lnTo>
                <a:lnTo>
                  <a:pt x="5870130" y="238112"/>
                </a:lnTo>
                <a:lnTo>
                  <a:pt x="5563133" y="238112"/>
                </a:lnTo>
                <a:lnTo>
                  <a:pt x="5563133" y="5092"/>
                </a:lnTo>
                <a:close/>
                <a:moveTo>
                  <a:pt x="5870130" y="370763"/>
                </a:moveTo>
                <a:lnTo>
                  <a:pt x="5721311" y="370763"/>
                </a:lnTo>
                <a:lnTo>
                  <a:pt x="5721311" y="610577"/>
                </a:lnTo>
                <a:lnTo>
                  <a:pt x="5870130" y="610577"/>
                </a:lnTo>
                <a:lnTo>
                  <a:pt x="5870130" y="370763"/>
                </a:lnTo>
                <a:close/>
                <a:moveTo>
                  <a:pt x="5870130" y="5092"/>
                </a:moveTo>
                <a:lnTo>
                  <a:pt x="5721311" y="5092"/>
                </a:lnTo>
                <a:lnTo>
                  <a:pt x="5721311" y="238112"/>
                </a:lnTo>
                <a:lnTo>
                  <a:pt x="5870130" y="238112"/>
                </a:lnTo>
                <a:lnTo>
                  <a:pt x="5870130" y="5092"/>
                </a:lnTo>
                <a:close/>
                <a:moveTo>
                  <a:pt x="6274054" y="5092"/>
                </a:moveTo>
                <a:lnTo>
                  <a:pt x="6160096" y="5092"/>
                </a:lnTo>
                <a:lnTo>
                  <a:pt x="5939853" y="610577"/>
                </a:lnTo>
                <a:lnTo>
                  <a:pt x="6095466" y="610577"/>
                </a:lnTo>
                <a:lnTo>
                  <a:pt x="6124384" y="520433"/>
                </a:lnTo>
                <a:lnTo>
                  <a:pt x="6461518" y="520433"/>
                </a:lnTo>
                <a:lnTo>
                  <a:pt x="6416354" y="396278"/>
                </a:lnTo>
                <a:lnTo>
                  <a:pt x="6165202" y="396278"/>
                </a:lnTo>
                <a:lnTo>
                  <a:pt x="6217081" y="234708"/>
                </a:lnTo>
                <a:lnTo>
                  <a:pt x="6357580" y="234708"/>
                </a:lnTo>
                <a:lnTo>
                  <a:pt x="6274054" y="5092"/>
                </a:lnTo>
                <a:close/>
                <a:moveTo>
                  <a:pt x="6461518" y="520433"/>
                </a:moveTo>
                <a:lnTo>
                  <a:pt x="6309766" y="520433"/>
                </a:lnTo>
                <a:lnTo>
                  <a:pt x="6338684" y="610577"/>
                </a:lnTo>
                <a:lnTo>
                  <a:pt x="6494310" y="610577"/>
                </a:lnTo>
                <a:lnTo>
                  <a:pt x="6461518" y="520433"/>
                </a:lnTo>
                <a:close/>
                <a:moveTo>
                  <a:pt x="6766433" y="137756"/>
                </a:moveTo>
                <a:lnTo>
                  <a:pt x="6617614" y="137756"/>
                </a:lnTo>
                <a:lnTo>
                  <a:pt x="6617614" y="610577"/>
                </a:lnTo>
                <a:lnTo>
                  <a:pt x="6766433" y="610577"/>
                </a:lnTo>
                <a:lnTo>
                  <a:pt x="6766433" y="137756"/>
                </a:lnTo>
                <a:close/>
                <a:moveTo>
                  <a:pt x="6357580" y="234708"/>
                </a:moveTo>
                <a:lnTo>
                  <a:pt x="6217081" y="234708"/>
                </a:lnTo>
                <a:lnTo>
                  <a:pt x="6268948" y="396278"/>
                </a:lnTo>
                <a:lnTo>
                  <a:pt x="6416354" y="396278"/>
                </a:lnTo>
                <a:lnTo>
                  <a:pt x="6357580" y="234708"/>
                </a:lnTo>
                <a:close/>
                <a:moveTo>
                  <a:pt x="6915251" y="5092"/>
                </a:moveTo>
                <a:lnTo>
                  <a:pt x="6468795" y="5092"/>
                </a:lnTo>
                <a:lnTo>
                  <a:pt x="6468795" y="137756"/>
                </a:lnTo>
                <a:lnTo>
                  <a:pt x="6915251" y="137756"/>
                </a:lnTo>
                <a:lnTo>
                  <a:pt x="6915251" y="5092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object 5"/>
          <p:cNvSpPr/>
          <p:nvPr/>
        </p:nvSpPr>
        <p:spPr>
          <a:xfrm>
            <a:off x="558720" y="3632760"/>
            <a:ext cx="3589560" cy="130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0" lang="en-US" sz="2100" spc="-245" strike="noStrike">
                <a:solidFill>
                  <a:srgbClr val="ffffff"/>
                </a:solidFill>
                <a:latin typeface="Arial"/>
                <a:ea typeface="DejaVu Sans"/>
              </a:rPr>
              <a:t>We</a:t>
            </a:r>
            <a:r>
              <a:rPr b="0" lang="en-US" sz="2100" spc="-12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2100" spc="-46" strike="noStrike">
                <a:solidFill>
                  <a:srgbClr val="ffffff"/>
                </a:solidFill>
                <a:latin typeface="Arial"/>
                <a:ea typeface="DejaVu Sans"/>
              </a:rPr>
              <a:t>can’t</a:t>
            </a:r>
            <a:r>
              <a:rPr b="0" lang="en-US" sz="2100" spc="-114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2100" spc="-1" strike="noStrike">
                <a:solidFill>
                  <a:srgbClr val="ffffff"/>
                </a:solidFill>
                <a:latin typeface="Arial"/>
                <a:ea typeface="DejaVu Sans"/>
              </a:rPr>
              <a:t>wait</a:t>
            </a:r>
            <a:r>
              <a:rPr b="0" lang="en-US" sz="2100" spc="-114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2100" spc="-1" strike="noStrike">
                <a:solidFill>
                  <a:srgbClr val="ffffff"/>
                </a:solidFill>
                <a:latin typeface="Arial"/>
                <a:ea typeface="DejaVu Sans"/>
              </a:rPr>
              <a:t>to</a:t>
            </a:r>
            <a:r>
              <a:rPr b="0" lang="en-US" sz="2100" spc="-114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2100" spc="-46" strike="noStrike">
                <a:solidFill>
                  <a:srgbClr val="ffffff"/>
                </a:solidFill>
                <a:latin typeface="Arial"/>
                <a:ea typeface="DejaVu Sans"/>
              </a:rPr>
              <a:t>host</a:t>
            </a:r>
            <a:r>
              <a:rPr b="0" lang="en-US" sz="2100" spc="-114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2100" spc="-86" strike="noStrike">
                <a:solidFill>
                  <a:srgbClr val="ffffff"/>
                </a:solidFill>
                <a:latin typeface="Arial"/>
                <a:ea typeface="DejaVu Sans"/>
              </a:rPr>
              <a:t>your</a:t>
            </a:r>
            <a:r>
              <a:rPr b="0" lang="en-US" sz="2100" spc="-114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en-US" sz="2100" spc="-55" strike="noStrike">
                <a:solidFill>
                  <a:srgbClr val="ffffff"/>
                </a:solidFill>
                <a:latin typeface="Arial"/>
                <a:ea typeface="DejaVu Sans"/>
              </a:rPr>
              <a:t>event.</a:t>
            </a:r>
            <a:endParaRPr b="0" lang="en-US" sz="2100" spc="-1" strike="noStrike">
              <a:latin typeface="Arial"/>
            </a:endParaRPr>
          </a:p>
        </p:txBody>
      </p:sp>
      <p:sp>
        <p:nvSpPr>
          <p:cNvPr id="197" name="object 8"/>
          <p:cNvSpPr/>
          <p:nvPr/>
        </p:nvSpPr>
        <p:spPr>
          <a:xfrm>
            <a:off x="558720" y="1033560"/>
            <a:ext cx="2565720" cy="780840"/>
          </a:xfrm>
          <a:custGeom>
            <a:avLst/>
            <a:gdLst/>
            <a:ahLst/>
            <a:rect l="l" t="t" r="r" b="b"/>
            <a:pathLst>
              <a:path w="2567940" h="782954">
                <a:moveTo>
                  <a:pt x="425907" y="610133"/>
                </a:moveTo>
                <a:lnTo>
                  <a:pt x="180632" y="377812"/>
                </a:lnTo>
                <a:lnTo>
                  <a:pt x="0" y="377812"/>
                </a:lnTo>
                <a:lnTo>
                  <a:pt x="245884" y="611022"/>
                </a:lnTo>
                <a:lnTo>
                  <a:pt x="26047" y="781265"/>
                </a:lnTo>
                <a:lnTo>
                  <a:pt x="26797" y="782815"/>
                </a:lnTo>
                <a:lnTo>
                  <a:pt x="205219" y="781253"/>
                </a:lnTo>
                <a:lnTo>
                  <a:pt x="425907" y="610133"/>
                </a:lnTo>
                <a:close/>
                <a:moveTo>
                  <a:pt x="836282" y="782142"/>
                </a:moveTo>
                <a:lnTo>
                  <a:pt x="602919" y="559930"/>
                </a:lnTo>
                <a:lnTo>
                  <a:pt x="834631" y="379412"/>
                </a:lnTo>
                <a:lnTo>
                  <a:pt x="833856" y="377926"/>
                </a:lnTo>
                <a:lnTo>
                  <a:pt x="657491" y="377926"/>
                </a:lnTo>
                <a:lnTo>
                  <a:pt x="423024" y="560908"/>
                </a:lnTo>
                <a:lnTo>
                  <a:pt x="657250" y="782142"/>
                </a:lnTo>
                <a:lnTo>
                  <a:pt x="836282" y="782142"/>
                </a:lnTo>
                <a:close/>
                <a:moveTo>
                  <a:pt x="962355" y="112877"/>
                </a:moveTo>
                <a:lnTo>
                  <a:pt x="946569" y="84162"/>
                </a:lnTo>
                <a:lnTo>
                  <a:pt x="939431" y="91516"/>
                </a:lnTo>
                <a:lnTo>
                  <a:pt x="935266" y="97078"/>
                </a:lnTo>
                <a:lnTo>
                  <a:pt x="932992" y="102768"/>
                </a:lnTo>
                <a:lnTo>
                  <a:pt x="931506" y="110490"/>
                </a:lnTo>
                <a:lnTo>
                  <a:pt x="939507" y="111683"/>
                </a:lnTo>
                <a:lnTo>
                  <a:pt x="947293" y="112534"/>
                </a:lnTo>
                <a:lnTo>
                  <a:pt x="954887" y="112966"/>
                </a:lnTo>
                <a:lnTo>
                  <a:pt x="962355" y="112877"/>
                </a:lnTo>
                <a:close/>
                <a:moveTo>
                  <a:pt x="1301076" y="445350"/>
                </a:moveTo>
                <a:lnTo>
                  <a:pt x="995006" y="445566"/>
                </a:lnTo>
                <a:lnTo>
                  <a:pt x="938809" y="468998"/>
                </a:lnTo>
                <a:lnTo>
                  <a:pt x="910221" y="513626"/>
                </a:lnTo>
                <a:lnTo>
                  <a:pt x="892060" y="580796"/>
                </a:lnTo>
                <a:lnTo>
                  <a:pt x="875233" y="648347"/>
                </a:lnTo>
                <a:lnTo>
                  <a:pt x="873467" y="665314"/>
                </a:lnTo>
                <a:lnTo>
                  <a:pt x="876731" y="680808"/>
                </a:lnTo>
                <a:lnTo>
                  <a:pt x="904913" y="709549"/>
                </a:lnTo>
                <a:lnTo>
                  <a:pt x="930833" y="714502"/>
                </a:lnTo>
                <a:lnTo>
                  <a:pt x="1154620" y="714413"/>
                </a:lnTo>
                <a:lnTo>
                  <a:pt x="1217498" y="694486"/>
                </a:lnTo>
                <a:lnTo>
                  <a:pt x="1252537" y="638670"/>
                </a:lnTo>
                <a:lnTo>
                  <a:pt x="1274229" y="552970"/>
                </a:lnTo>
                <a:lnTo>
                  <a:pt x="1274318" y="550405"/>
                </a:lnTo>
                <a:lnTo>
                  <a:pt x="1274711" y="547522"/>
                </a:lnTo>
                <a:lnTo>
                  <a:pt x="1016381" y="547522"/>
                </a:lnTo>
                <a:lnTo>
                  <a:pt x="999642" y="610298"/>
                </a:lnTo>
                <a:lnTo>
                  <a:pt x="1189697" y="610387"/>
                </a:lnTo>
                <a:lnTo>
                  <a:pt x="1185506" y="620953"/>
                </a:lnTo>
                <a:lnTo>
                  <a:pt x="1149350" y="644829"/>
                </a:lnTo>
                <a:lnTo>
                  <a:pt x="1135075" y="645807"/>
                </a:lnTo>
                <a:lnTo>
                  <a:pt x="988212" y="645731"/>
                </a:lnTo>
                <a:lnTo>
                  <a:pt x="952715" y="625475"/>
                </a:lnTo>
                <a:lnTo>
                  <a:pt x="952271" y="614146"/>
                </a:lnTo>
                <a:lnTo>
                  <a:pt x="953008" y="609587"/>
                </a:lnTo>
                <a:lnTo>
                  <a:pt x="965200" y="563714"/>
                </a:lnTo>
                <a:lnTo>
                  <a:pt x="984135" y="526364"/>
                </a:lnTo>
                <a:lnTo>
                  <a:pt x="1022667" y="514654"/>
                </a:lnTo>
                <a:lnTo>
                  <a:pt x="1277353" y="515302"/>
                </a:lnTo>
                <a:lnTo>
                  <a:pt x="1283322" y="514743"/>
                </a:lnTo>
                <a:lnTo>
                  <a:pt x="1301076" y="445350"/>
                </a:lnTo>
                <a:close/>
                <a:moveTo>
                  <a:pt x="1712023" y="489165"/>
                </a:moveTo>
                <a:lnTo>
                  <a:pt x="1691703" y="456387"/>
                </a:lnTo>
                <a:lnTo>
                  <a:pt x="1631543" y="445414"/>
                </a:lnTo>
                <a:lnTo>
                  <a:pt x="1631543" y="544283"/>
                </a:lnTo>
                <a:lnTo>
                  <a:pt x="1630311" y="551307"/>
                </a:lnTo>
                <a:lnTo>
                  <a:pt x="1628762" y="558279"/>
                </a:lnTo>
                <a:lnTo>
                  <a:pt x="1627047" y="565226"/>
                </a:lnTo>
                <a:lnTo>
                  <a:pt x="1625307" y="572160"/>
                </a:lnTo>
                <a:lnTo>
                  <a:pt x="1620545" y="591832"/>
                </a:lnTo>
                <a:lnTo>
                  <a:pt x="1599450" y="635228"/>
                </a:lnTo>
                <a:lnTo>
                  <a:pt x="1452041" y="645782"/>
                </a:lnTo>
                <a:lnTo>
                  <a:pt x="1410576" y="645744"/>
                </a:lnTo>
                <a:lnTo>
                  <a:pt x="1379562" y="618782"/>
                </a:lnTo>
                <a:lnTo>
                  <a:pt x="1379639" y="615518"/>
                </a:lnTo>
                <a:lnTo>
                  <a:pt x="1391945" y="566826"/>
                </a:lnTo>
                <a:lnTo>
                  <a:pt x="1407960" y="530504"/>
                </a:lnTo>
                <a:lnTo>
                  <a:pt x="1548066" y="515912"/>
                </a:lnTo>
                <a:lnTo>
                  <a:pt x="1563014" y="515912"/>
                </a:lnTo>
                <a:lnTo>
                  <a:pt x="1604467" y="516089"/>
                </a:lnTo>
                <a:lnTo>
                  <a:pt x="1631543" y="544283"/>
                </a:lnTo>
                <a:lnTo>
                  <a:pt x="1631543" y="445414"/>
                </a:lnTo>
                <a:lnTo>
                  <a:pt x="1470190" y="445046"/>
                </a:lnTo>
                <a:lnTo>
                  <a:pt x="1424051" y="445160"/>
                </a:lnTo>
                <a:lnTo>
                  <a:pt x="1392897" y="450761"/>
                </a:lnTo>
                <a:lnTo>
                  <a:pt x="1365694" y="466051"/>
                </a:lnTo>
                <a:lnTo>
                  <a:pt x="1344574" y="489178"/>
                </a:lnTo>
                <a:lnTo>
                  <a:pt x="1331671" y="518274"/>
                </a:lnTo>
                <a:lnTo>
                  <a:pt x="1330109" y="524332"/>
                </a:lnTo>
                <a:lnTo>
                  <a:pt x="1328394" y="530504"/>
                </a:lnTo>
                <a:lnTo>
                  <a:pt x="1326896" y="536422"/>
                </a:lnTo>
                <a:lnTo>
                  <a:pt x="1319898" y="563676"/>
                </a:lnTo>
                <a:lnTo>
                  <a:pt x="1312862" y="590918"/>
                </a:lnTo>
                <a:lnTo>
                  <a:pt x="1305966" y="618197"/>
                </a:lnTo>
                <a:lnTo>
                  <a:pt x="1299375" y="645350"/>
                </a:lnTo>
                <a:lnTo>
                  <a:pt x="1299324" y="645782"/>
                </a:lnTo>
                <a:lnTo>
                  <a:pt x="1298206" y="671753"/>
                </a:lnTo>
                <a:lnTo>
                  <a:pt x="1307274" y="693039"/>
                </a:lnTo>
                <a:lnTo>
                  <a:pt x="1350860" y="714463"/>
                </a:lnTo>
                <a:lnTo>
                  <a:pt x="1393151" y="715149"/>
                </a:lnTo>
                <a:lnTo>
                  <a:pt x="1469656" y="715149"/>
                </a:lnTo>
                <a:lnTo>
                  <a:pt x="1469656" y="714400"/>
                </a:lnTo>
                <a:lnTo>
                  <a:pt x="1529054" y="714603"/>
                </a:lnTo>
                <a:lnTo>
                  <a:pt x="1558747" y="714578"/>
                </a:lnTo>
                <a:lnTo>
                  <a:pt x="1573555" y="714400"/>
                </a:lnTo>
                <a:lnTo>
                  <a:pt x="1588452" y="714222"/>
                </a:lnTo>
                <a:lnTo>
                  <a:pt x="1615808" y="708520"/>
                </a:lnTo>
                <a:lnTo>
                  <a:pt x="1642033" y="693750"/>
                </a:lnTo>
                <a:lnTo>
                  <a:pt x="1663179" y="671842"/>
                </a:lnTo>
                <a:lnTo>
                  <a:pt x="1674812" y="645782"/>
                </a:lnTo>
                <a:lnTo>
                  <a:pt x="1675295" y="644728"/>
                </a:lnTo>
                <a:lnTo>
                  <a:pt x="1676476" y="639279"/>
                </a:lnTo>
                <a:lnTo>
                  <a:pt x="1678279" y="633958"/>
                </a:lnTo>
                <a:lnTo>
                  <a:pt x="1695564" y="569468"/>
                </a:lnTo>
                <a:lnTo>
                  <a:pt x="1703374" y="539902"/>
                </a:lnTo>
                <a:lnTo>
                  <a:pt x="1709483" y="515899"/>
                </a:lnTo>
                <a:lnTo>
                  <a:pt x="1710918" y="510260"/>
                </a:lnTo>
                <a:lnTo>
                  <a:pt x="1712023" y="489165"/>
                </a:lnTo>
                <a:close/>
                <a:moveTo>
                  <a:pt x="2060625" y="85699"/>
                </a:moveTo>
                <a:lnTo>
                  <a:pt x="2058720" y="85344"/>
                </a:lnTo>
                <a:lnTo>
                  <a:pt x="2056815" y="85064"/>
                </a:lnTo>
                <a:lnTo>
                  <a:pt x="2002942" y="73075"/>
                </a:lnTo>
                <a:lnTo>
                  <a:pt x="1965325" y="65354"/>
                </a:lnTo>
                <a:lnTo>
                  <a:pt x="1965147" y="65328"/>
                </a:lnTo>
                <a:lnTo>
                  <a:pt x="1950796" y="62382"/>
                </a:lnTo>
                <a:lnTo>
                  <a:pt x="1898497" y="52539"/>
                </a:lnTo>
                <a:lnTo>
                  <a:pt x="1846046" y="43548"/>
                </a:lnTo>
                <a:lnTo>
                  <a:pt x="1793443" y="35420"/>
                </a:lnTo>
                <a:lnTo>
                  <a:pt x="1740700" y="28143"/>
                </a:lnTo>
                <a:lnTo>
                  <a:pt x="1696770" y="22720"/>
                </a:lnTo>
                <a:lnTo>
                  <a:pt x="1652765" y="17843"/>
                </a:lnTo>
                <a:lnTo>
                  <a:pt x="1608709" y="13538"/>
                </a:lnTo>
                <a:lnTo>
                  <a:pt x="1564601" y="9779"/>
                </a:lnTo>
                <a:lnTo>
                  <a:pt x="1520952" y="6616"/>
                </a:lnTo>
                <a:lnTo>
                  <a:pt x="1477251" y="4038"/>
                </a:lnTo>
                <a:lnTo>
                  <a:pt x="1433512" y="2019"/>
                </a:lnTo>
                <a:lnTo>
                  <a:pt x="1389773" y="584"/>
                </a:lnTo>
                <a:lnTo>
                  <a:pt x="1352918" y="0"/>
                </a:lnTo>
                <a:lnTo>
                  <a:pt x="1316050" y="101"/>
                </a:lnTo>
                <a:lnTo>
                  <a:pt x="1242314" y="1790"/>
                </a:lnTo>
                <a:lnTo>
                  <a:pt x="1173149" y="5003"/>
                </a:lnTo>
                <a:lnTo>
                  <a:pt x="1104049" y="9575"/>
                </a:lnTo>
                <a:lnTo>
                  <a:pt x="1054747" y="13817"/>
                </a:lnTo>
                <a:lnTo>
                  <a:pt x="1005611" y="19418"/>
                </a:lnTo>
                <a:lnTo>
                  <a:pt x="956627" y="26238"/>
                </a:lnTo>
                <a:lnTo>
                  <a:pt x="907783" y="34099"/>
                </a:lnTo>
                <a:lnTo>
                  <a:pt x="856195" y="43522"/>
                </a:lnTo>
                <a:lnTo>
                  <a:pt x="804913" y="54165"/>
                </a:lnTo>
                <a:lnTo>
                  <a:pt x="753960" y="66116"/>
                </a:lnTo>
                <a:lnTo>
                  <a:pt x="703364" y="79451"/>
                </a:lnTo>
                <a:lnTo>
                  <a:pt x="653122" y="94272"/>
                </a:lnTo>
                <a:lnTo>
                  <a:pt x="603288" y="110667"/>
                </a:lnTo>
                <a:lnTo>
                  <a:pt x="562825" y="125260"/>
                </a:lnTo>
                <a:lnTo>
                  <a:pt x="522859" y="141020"/>
                </a:lnTo>
                <a:lnTo>
                  <a:pt x="483501" y="158216"/>
                </a:lnTo>
                <a:lnTo>
                  <a:pt x="444830" y="177076"/>
                </a:lnTo>
                <a:lnTo>
                  <a:pt x="433044" y="183476"/>
                </a:lnTo>
                <a:lnTo>
                  <a:pt x="425335" y="187667"/>
                </a:lnTo>
                <a:lnTo>
                  <a:pt x="429082" y="188645"/>
                </a:lnTo>
                <a:lnTo>
                  <a:pt x="430568" y="189204"/>
                </a:lnTo>
                <a:lnTo>
                  <a:pt x="510578" y="199682"/>
                </a:lnTo>
                <a:lnTo>
                  <a:pt x="549960" y="205397"/>
                </a:lnTo>
                <a:lnTo>
                  <a:pt x="589229" y="211848"/>
                </a:lnTo>
                <a:lnTo>
                  <a:pt x="628345" y="219125"/>
                </a:lnTo>
                <a:lnTo>
                  <a:pt x="667296" y="227355"/>
                </a:lnTo>
                <a:lnTo>
                  <a:pt x="718858" y="240995"/>
                </a:lnTo>
                <a:lnTo>
                  <a:pt x="768667" y="258495"/>
                </a:lnTo>
                <a:lnTo>
                  <a:pt x="816673" y="279958"/>
                </a:lnTo>
                <a:lnTo>
                  <a:pt x="862812" y="305536"/>
                </a:lnTo>
                <a:lnTo>
                  <a:pt x="907046" y="335368"/>
                </a:lnTo>
                <a:lnTo>
                  <a:pt x="911733" y="338836"/>
                </a:lnTo>
                <a:lnTo>
                  <a:pt x="916533" y="342150"/>
                </a:lnTo>
                <a:lnTo>
                  <a:pt x="921816" y="345922"/>
                </a:lnTo>
                <a:lnTo>
                  <a:pt x="929678" y="335813"/>
                </a:lnTo>
                <a:lnTo>
                  <a:pt x="924877" y="311454"/>
                </a:lnTo>
                <a:lnTo>
                  <a:pt x="922578" y="299504"/>
                </a:lnTo>
                <a:lnTo>
                  <a:pt x="917498" y="270662"/>
                </a:lnTo>
                <a:lnTo>
                  <a:pt x="915009" y="253695"/>
                </a:lnTo>
                <a:lnTo>
                  <a:pt x="914069" y="236550"/>
                </a:lnTo>
                <a:lnTo>
                  <a:pt x="915746" y="219100"/>
                </a:lnTo>
                <a:lnTo>
                  <a:pt x="928090" y="173659"/>
                </a:lnTo>
                <a:lnTo>
                  <a:pt x="939025" y="153060"/>
                </a:lnTo>
                <a:lnTo>
                  <a:pt x="942022" y="146138"/>
                </a:lnTo>
                <a:lnTo>
                  <a:pt x="945591" y="139039"/>
                </a:lnTo>
                <a:lnTo>
                  <a:pt x="939165" y="136969"/>
                </a:lnTo>
                <a:lnTo>
                  <a:pt x="933157" y="135255"/>
                </a:lnTo>
                <a:lnTo>
                  <a:pt x="921245" y="130822"/>
                </a:lnTo>
                <a:lnTo>
                  <a:pt x="915339" y="128117"/>
                </a:lnTo>
                <a:lnTo>
                  <a:pt x="909929" y="125831"/>
                </a:lnTo>
                <a:lnTo>
                  <a:pt x="910336" y="118478"/>
                </a:lnTo>
                <a:lnTo>
                  <a:pt x="928763" y="84251"/>
                </a:lnTo>
                <a:lnTo>
                  <a:pt x="933488" y="77025"/>
                </a:lnTo>
                <a:lnTo>
                  <a:pt x="936155" y="68326"/>
                </a:lnTo>
                <a:lnTo>
                  <a:pt x="942073" y="65328"/>
                </a:lnTo>
                <a:lnTo>
                  <a:pt x="957643" y="67983"/>
                </a:lnTo>
                <a:lnTo>
                  <a:pt x="964006" y="71056"/>
                </a:lnTo>
                <a:lnTo>
                  <a:pt x="961720" y="77406"/>
                </a:lnTo>
                <a:lnTo>
                  <a:pt x="961174" y="82499"/>
                </a:lnTo>
                <a:lnTo>
                  <a:pt x="961199" y="82994"/>
                </a:lnTo>
                <a:lnTo>
                  <a:pt x="990358" y="106959"/>
                </a:lnTo>
                <a:lnTo>
                  <a:pt x="1000988" y="82994"/>
                </a:lnTo>
                <a:lnTo>
                  <a:pt x="1006652" y="82994"/>
                </a:lnTo>
                <a:lnTo>
                  <a:pt x="1011605" y="82499"/>
                </a:lnTo>
                <a:lnTo>
                  <a:pt x="1024343" y="84086"/>
                </a:lnTo>
                <a:lnTo>
                  <a:pt x="1031087" y="93395"/>
                </a:lnTo>
                <a:lnTo>
                  <a:pt x="1028446" y="100393"/>
                </a:lnTo>
                <a:lnTo>
                  <a:pt x="1025690" y="107162"/>
                </a:lnTo>
                <a:lnTo>
                  <a:pt x="1022019" y="113449"/>
                </a:lnTo>
                <a:lnTo>
                  <a:pt x="1016609" y="118643"/>
                </a:lnTo>
                <a:lnTo>
                  <a:pt x="1008659" y="122135"/>
                </a:lnTo>
                <a:lnTo>
                  <a:pt x="1081913" y="182791"/>
                </a:lnTo>
                <a:lnTo>
                  <a:pt x="1093254" y="181711"/>
                </a:lnTo>
                <a:lnTo>
                  <a:pt x="1090955" y="191084"/>
                </a:lnTo>
                <a:lnTo>
                  <a:pt x="1083094" y="191389"/>
                </a:lnTo>
                <a:lnTo>
                  <a:pt x="1070178" y="178333"/>
                </a:lnTo>
                <a:lnTo>
                  <a:pt x="1045933" y="157289"/>
                </a:lnTo>
                <a:lnTo>
                  <a:pt x="1020838" y="137185"/>
                </a:lnTo>
                <a:lnTo>
                  <a:pt x="1005370" y="126923"/>
                </a:lnTo>
                <a:lnTo>
                  <a:pt x="1009827" y="133896"/>
                </a:lnTo>
                <a:lnTo>
                  <a:pt x="1010691" y="140474"/>
                </a:lnTo>
                <a:lnTo>
                  <a:pt x="1008964" y="146824"/>
                </a:lnTo>
                <a:lnTo>
                  <a:pt x="1005687" y="153111"/>
                </a:lnTo>
                <a:lnTo>
                  <a:pt x="1002563" y="158711"/>
                </a:lnTo>
                <a:lnTo>
                  <a:pt x="999617" y="164414"/>
                </a:lnTo>
                <a:lnTo>
                  <a:pt x="996708" y="170141"/>
                </a:lnTo>
                <a:lnTo>
                  <a:pt x="993686" y="175806"/>
                </a:lnTo>
                <a:lnTo>
                  <a:pt x="987221" y="188391"/>
                </a:lnTo>
                <a:lnTo>
                  <a:pt x="982116" y="201345"/>
                </a:lnTo>
                <a:lnTo>
                  <a:pt x="979119" y="214871"/>
                </a:lnTo>
                <a:lnTo>
                  <a:pt x="979055" y="230479"/>
                </a:lnTo>
                <a:lnTo>
                  <a:pt x="978750" y="231825"/>
                </a:lnTo>
                <a:lnTo>
                  <a:pt x="969467" y="281114"/>
                </a:lnTo>
                <a:lnTo>
                  <a:pt x="961339" y="320814"/>
                </a:lnTo>
                <a:lnTo>
                  <a:pt x="955802" y="346024"/>
                </a:lnTo>
                <a:lnTo>
                  <a:pt x="959307" y="342823"/>
                </a:lnTo>
                <a:lnTo>
                  <a:pt x="961275" y="341160"/>
                </a:lnTo>
                <a:lnTo>
                  <a:pt x="963104" y="339356"/>
                </a:lnTo>
                <a:lnTo>
                  <a:pt x="984465" y="319074"/>
                </a:lnTo>
                <a:lnTo>
                  <a:pt x="1029246" y="280962"/>
                </a:lnTo>
                <a:lnTo>
                  <a:pt x="1093990" y="234911"/>
                </a:lnTo>
                <a:lnTo>
                  <a:pt x="1136561" y="209283"/>
                </a:lnTo>
                <a:lnTo>
                  <a:pt x="1170470" y="191389"/>
                </a:lnTo>
                <a:lnTo>
                  <a:pt x="1180388" y="186143"/>
                </a:lnTo>
                <a:lnTo>
                  <a:pt x="1190002" y="181711"/>
                </a:lnTo>
                <a:lnTo>
                  <a:pt x="1225397" y="165366"/>
                </a:lnTo>
                <a:lnTo>
                  <a:pt x="1271524" y="146824"/>
                </a:lnTo>
                <a:lnTo>
                  <a:pt x="1318691" y="130403"/>
                </a:lnTo>
                <a:lnTo>
                  <a:pt x="1364716" y="116547"/>
                </a:lnTo>
                <a:lnTo>
                  <a:pt x="1411097" y="104571"/>
                </a:lnTo>
                <a:lnTo>
                  <a:pt x="1457794" y="94386"/>
                </a:lnTo>
                <a:lnTo>
                  <a:pt x="1504823" y="85890"/>
                </a:lnTo>
                <a:lnTo>
                  <a:pt x="1528025" y="82499"/>
                </a:lnTo>
                <a:lnTo>
                  <a:pt x="1552130" y="78968"/>
                </a:lnTo>
                <a:lnTo>
                  <a:pt x="1599717" y="73558"/>
                </a:lnTo>
                <a:lnTo>
                  <a:pt x="1647558" y="69545"/>
                </a:lnTo>
                <a:lnTo>
                  <a:pt x="1695970" y="66814"/>
                </a:lnTo>
                <a:lnTo>
                  <a:pt x="1744408" y="65417"/>
                </a:lnTo>
                <a:lnTo>
                  <a:pt x="1794700" y="65405"/>
                </a:lnTo>
                <a:lnTo>
                  <a:pt x="1841398" y="66662"/>
                </a:lnTo>
                <a:lnTo>
                  <a:pt x="1891576" y="69253"/>
                </a:lnTo>
                <a:lnTo>
                  <a:pt x="1941626" y="73012"/>
                </a:lnTo>
                <a:lnTo>
                  <a:pt x="1991550" y="78079"/>
                </a:lnTo>
                <a:lnTo>
                  <a:pt x="2041347" y="84582"/>
                </a:lnTo>
                <a:lnTo>
                  <a:pt x="2047697" y="85509"/>
                </a:lnTo>
                <a:lnTo>
                  <a:pt x="2054085" y="86207"/>
                </a:lnTo>
                <a:lnTo>
                  <a:pt x="2060460" y="87020"/>
                </a:lnTo>
                <a:lnTo>
                  <a:pt x="2060625" y="85699"/>
                </a:lnTo>
                <a:close/>
                <a:moveTo>
                  <a:pt x="2095588" y="645782"/>
                </a:moveTo>
                <a:lnTo>
                  <a:pt x="1838744" y="645756"/>
                </a:lnTo>
                <a:lnTo>
                  <a:pt x="1802688" y="629043"/>
                </a:lnTo>
                <a:lnTo>
                  <a:pt x="1801279" y="619823"/>
                </a:lnTo>
                <a:lnTo>
                  <a:pt x="1801406" y="614946"/>
                </a:lnTo>
                <a:lnTo>
                  <a:pt x="1802384" y="609993"/>
                </a:lnTo>
                <a:lnTo>
                  <a:pt x="1842300" y="463346"/>
                </a:lnTo>
                <a:lnTo>
                  <a:pt x="1846859" y="445312"/>
                </a:lnTo>
                <a:lnTo>
                  <a:pt x="1772754" y="445312"/>
                </a:lnTo>
                <a:lnTo>
                  <a:pt x="1770811" y="450862"/>
                </a:lnTo>
                <a:lnTo>
                  <a:pt x="1722475" y="635279"/>
                </a:lnTo>
                <a:lnTo>
                  <a:pt x="1719237" y="650214"/>
                </a:lnTo>
                <a:lnTo>
                  <a:pt x="1719338" y="675081"/>
                </a:lnTo>
                <a:lnTo>
                  <a:pt x="1743392" y="706424"/>
                </a:lnTo>
                <a:lnTo>
                  <a:pt x="2072182" y="715111"/>
                </a:lnTo>
                <a:lnTo>
                  <a:pt x="2077974" y="714375"/>
                </a:lnTo>
                <a:lnTo>
                  <a:pt x="2095588" y="645782"/>
                </a:lnTo>
                <a:close/>
                <a:moveTo>
                  <a:pt x="2540317" y="547598"/>
                </a:moveTo>
                <a:lnTo>
                  <a:pt x="2162937" y="547598"/>
                </a:lnTo>
                <a:lnTo>
                  <a:pt x="2120455" y="714730"/>
                </a:lnTo>
                <a:lnTo>
                  <a:pt x="2193188" y="714730"/>
                </a:lnTo>
                <a:lnTo>
                  <a:pt x="2221344" y="609282"/>
                </a:lnTo>
                <a:lnTo>
                  <a:pt x="2524252" y="609282"/>
                </a:lnTo>
                <a:lnTo>
                  <a:pt x="2540317" y="547598"/>
                </a:lnTo>
                <a:close/>
                <a:moveTo>
                  <a:pt x="2567368" y="445350"/>
                </a:moveTo>
                <a:lnTo>
                  <a:pt x="2271979" y="445325"/>
                </a:lnTo>
                <a:lnTo>
                  <a:pt x="2219185" y="456069"/>
                </a:lnTo>
                <a:lnTo>
                  <a:pt x="2184044" y="488505"/>
                </a:lnTo>
                <a:lnTo>
                  <a:pt x="2171433" y="515772"/>
                </a:lnTo>
                <a:lnTo>
                  <a:pt x="2548864" y="515772"/>
                </a:lnTo>
                <a:lnTo>
                  <a:pt x="2567368" y="44535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"/>
          <p:cNvSpPr/>
          <p:nvPr/>
        </p:nvSpPr>
        <p:spPr>
          <a:xfrm>
            <a:off x="5943600" y="6035400"/>
            <a:ext cx="3893040" cy="157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100" spc="-245" strike="noStrike">
                <a:solidFill>
                  <a:srgbClr val="ffffff"/>
                </a:solidFill>
                <a:latin typeface="Arial"/>
                <a:ea typeface="DejaVu Sans"/>
              </a:rPr>
              <a:t>165 S Jordan Creek Pkwy Suite 135</a:t>
            </a:r>
            <a:endParaRPr b="0" lang="en-US" sz="2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100" spc="-245" strike="noStrike">
                <a:solidFill>
                  <a:srgbClr val="ffffff"/>
                </a:solidFill>
                <a:latin typeface="Arial"/>
                <a:ea typeface="DejaVu Sans"/>
              </a:rPr>
              <a:t>West Des Moines, IA 50266</a:t>
            </a:r>
            <a:endParaRPr b="0" lang="en-US" sz="2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100" spc="-245" strike="noStrike">
                <a:solidFill>
                  <a:srgbClr val="ffffff"/>
                </a:solidFill>
                <a:latin typeface="Arial"/>
                <a:ea typeface="DejaVu Sans"/>
              </a:rPr>
              <a:t>(515) 218 7729</a:t>
            </a:r>
            <a:endParaRPr b="0" lang="en-US" sz="2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100" spc="-245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1"/>
              </a:rPr>
              <a:t>info@xgolfwestdesmoines.com</a:t>
            </a:r>
            <a:endParaRPr b="0" lang="en-US" sz="2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100" spc="-245" strike="noStrike">
                <a:solidFill>
                  <a:srgbClr val="ffffff"/>
                </a:solidFill>
                <a:latin typeface="Arial"/>
                <a:ea typeface="DejaVu Sans"/>
              </a:rPr>
              <a:t>www.xgolfwestdesmoines.com</a:t>
            </a:r>
            <a:endParaRPr b="0" lang="en-US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8844</TotalTime>
  <Application>LibreOffice/7.1.2.2$Windows_X86_64 LibreOffice_project/8a45595d069ef5570103caea1b71cc9d82b2aae4</Application>
  <AppVersion>15.0000</AppVersion>
  <Words>966</Words>
  <Paragraphs>89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2023-01-04T13:53:22Z</dcterms:created>
  <dc:creator>Jacob O'Neal</dc:creator>
  <dc:description/>
  <dc:language>en-US</dc:language>
  <cp:lastModifiedBy/>
  <dcterms:modified xsi:type="dcterms:W3CDTF">2023-02-16T14:57:00Z</dcterms:modified>
  <cp:revision>17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2022-11-01T00:00:00Z</vt:filetime>
  </property>
  <property fmtid="{D5CDD505-2E9C-101B-9397-08002B2CF9AE}" pid="3" name="Creator">
    <vt:lpwstr>Adobe InDesign 18.0 (Macintosh)</vt:lpwstr>
  </property>
  <property fmtid="{D5CDD505-2E9C-101B-9397-08002B2CF9AE}" pid="4" name="LastSaved">
    <vt:filetime>2023-01-04T00:00:00Z</vt:filetime>
  </property>
  <property fmtid="{D5CDD505-2E9C-101B-9397-08002B2CF9AE}" pid="5" name="PresentationFormat">
    <vt:lpwstr>Custom</vt:lpwstr>
  </property>
  <property fmtid="{D5CDD505-2E9C-101B-9397-08002B2CF9AE}" pid="6" name="Producer">
    <vt:lpwstr>Adobe PDF Library 17.0</vt:lpwstr>
  </property>
  <property fmtid="{D5CDD505-2E9C-101B-9397-08002B2CF9AE}" pid="7" name="Slides">
    <vt:i4>9</vt:i4>
  </property>
</Properties>
</file>